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23"/>
  </p:notesMasterIdLst>
  <p:sldIdLst>
    <p:sldId id="257" r:id="rId3"/>
    <p:sldId id="258" r:id="rId4"/>
    <p:sldId id="261" r:id="rId5"/>
    <p:sldId id="264" r:id="rId6"/>
    <p:sldId id="267" r:id="rId7"/>
    <p:sldId id="266" r:id="rId8"/>
    <p:sldId id="265" r:id="rId9"/>
    <p:sldId id="268" r:id="rId10"/>
    <p:sldId id="269" r:id="rId11"/>
    <p:sldId id="270" r:id="rId12"/>
    <p:sldId id="271" r:id="rId13"/>
    <p:sldId id="272" r:id="rId14"/>
    <p:sldId id="273" r:id="rId15"/>
    <p:sldId id="274" r:id="rId16"/>
    <p:sldId id="275" r:id="rId17"/>
    <p:sldId id="276" r:id="rId18"/>
    <p:sldId id="277" r:id="rId19"/>
    <p:sldId id="263" r:id="rId20"/>
    <p:sldId id="278" r:id="rId21"/>
    <p:sldId id="279" r:id="rId2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3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heme" Target="theme/theme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09F5E53-1BA1-4589-824D-F4FC10B8AD83}" type="datetimeFigureOut">
              <a:rPr lang="ru-RU" smtClean="0"/>
              <a:pPr/>
              <a:t>20.04.2012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EF5C436-5E13-488F-ADAF-4D376323474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F5C436-5E13-488F-ADAF-4D3763234748}" type="slidenum">
              <a:rPr lang="ru-RU" smtClean="0"/>
              <a:pPr/>
              <a:t>12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F5C436-5E13-488F-ADAF-4D3763234748}" type="slidenum">
              <a:rPr lang="ru-RU" smtClean="0"/>
              <a:pPr/>
              <a:t>14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F5C436-5E13-488F-ADAF-4D3763234748}" type="slidenum">
              <a:rPr lang="ru-RU" smtClean="0"/>
              <a:pPr/>
              <a:t>16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F5C436-5E13-488F-ADAF-4D3763234748}" type="slidenum">
              <a:rPr lang="ru-RU" smtClean="0"/>
              <a:pPr/>
              <a:t>17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FD3765-74EB-40D0-9172-BBC959122C62}" type="datetimeFigureOut">
              <a:rPr lang="ru-RU" smtClean="0"/>
              <a:pPr/>
              <a:t>20.04.2012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357CAF-5EAC-466F-8062-71E7F2560BE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FD3765-74EB-40D0-9172-BBC959122C62}" type="datetimeFigureOut">
              <a:rPr lang="ru-RU" smtClean="0"/>
              <a:pPr/>
              <a:t>20.04.2012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357CAF-5EAC-466F-8062-71E7F2560BE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FD3765-74EB-40D0-9172-BBC959122C62}" type="datetimeFigureOut">
              <a:rPr lang="ru-RU" smtClean="0"/>
              <a:pPr/>
              <a:t>20.04.2012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357CAF-5EAC-466F-8062-71E7F2560BE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3FD3765-74EB-40D0-9172-BBC959122C62}" type="datetimeFigureOut">
              <a:rPr lang="ru-RU" smtClean="0"/>
              <a:pPr/>
              <a:t>20.04.2012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B357CAF-5EAC-466F-8062-71E7F2560BE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2" name="Прямоугольник 31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9" name="Прямоугольник 38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0" name="Прямоугольник 39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1" name="Прямоугольник 40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42" name="Прямоугольник 41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914400" y="4343400"/>
            <a:ext cx="7772400" cy="1975104"/>
          </a:xfrm>
        </p:spPr>
        <p:txBody>
          <a:bodyPr/>
          <a:lstStyle>
            <a:lvl1pPr marR="9144" algn="l">
              <a:defRPr sz="4000" b="1" cap="all" spc="0" baseline="0">
                <a:effectLst>
                  <a:reflection blurRad="12700" stA="34000" endA="740" endPos="53000" dir="5400000" sy="-100000" algn="bl" rotWithShape="0"/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914400" y="2834640"/>
            <a:ext cx="7772400" cy="1508760"/>
          </a:xfrm>
        </p:spPr>
        <p:txBody>
          <a:bodyPr lIns="100584" tIns="45720" anchor="b"/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56" name="Прямоугольник 55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5" name="Прямоугольник 64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6" name="Прямоугольник 65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7" name="Прямоугольник 66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3FD3765-74EB-40D0-9172-BBC959122C62}" type="datetimeFigureOut">
              <a:rPr lang="ru-RU" smtClean="0"/>
              <a:pPr/>
              <a:t>20.04.2012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B357CAF-5EAC-466F-8062-71E7F2560BE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Полилиния 13"/>
          <p:cNvSpPr>
            <a:spLocks/>
          </p:cNvSpPr>
          <p:nvPr/>
        </p:nvSpPr>
        <p:spPr bwMode="auto">
          <a:xfrm>
            <a:off x="4828952" y="1073888"/>
            <a:ext cx="4322136" cy="5791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3648"/>
              </a:cxn>
              <a:cxn ang="0">
                <a:pos x="720" y="2016"/>
              </a:cxn>
              <a:cxn ang="0">
                <a:pos x="2736" y="0"/>
              </a:cxn>
              <a:cxn ang="0">
                <a:pos x="2736" y="96"/>
              </a:cxn>
              <a:cxn ang="0">
                <a:pos x="744" y="2038"/>
              </a:cxn>
              <a:cxn ang="0">
                <a:pos x="48" y="3648"/>
              </a:cxn>
              <a:cxn ang="0">
                <a:pos x="0" y="3648"/>
              </a:cxn>
            </a:cxnLst>
            <a:rect l="0" t="0" r="0" b="0"/>
            <a:pathLst>
              <a:path w="2736" h="3648">
                <a:moveTo>
                  <a:pt x="0" y="3648"/>
                </a:moveTo>
                <a:lnTo>
                  <a:pt x="720" y="2016"/>
                </a:lnTo>
                <a:lnTo>
                  <a:pt x="2736" y="672"/>
                </a:lnTo>
                <a:lnTo>
                  <a:pt x="2736" y="720"/>
                </a:lnTo>
                <a:lnTo>
                  <a:pt x="744" y="2038"/>
                </a:lnTo>
                <a:lnTo>
                  <a:pt x="48" y="3648"/>
                </a:lnTo>
                <a:lnTo>
                  <a:pt x="48" y="3648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5" name="Полилиния 14"/>
          <p:cNvSpPr>
            <a:spLocks/>
          </p:cNvSpPr>
          <p:nvPr/>
        </p:nvSpPr>
        <p:spPr bwMode="auto">
          <a:xfrm>
            <a:off x="373966" y="0"/>
            <a:ext cx="5514536" cy="661533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4080"/>
              </a:cxn>
              <a:cxn ang="0">
                <a:pos x="0" y="4128"/>
              </a:cxn>
              <a:cxn ang="0">
                <a:pos x="3504" y="2640"/>
              </a:cxn>
              <a:cxn ang="0">
                <a:pos x="2880" y="0"/>
              </a:cxn>
              <a:cxn ang="0">
                <a:pos x="2832" y="0"/>
              </a:cxn>
              <a:cxn ang="0">
                <a:pos x="3465" y="2619"/>
              </a:cxn>
              <a:cxn ang="0">
                <a:pos x="0" y="4080"/>
              </a:cxn>
            </a:cxnLst>
            <a:rect l="0" t="0" r="0" b="0"/>
            <a:pathLst>
              <a:path w="3504" h="4128">
                <a:moveTo>
                  <a:pt x="0" y="4080"/>
                </a:moveTo>
                <a:lnTo>
                  <a:pt x="0" y="4128"/>
                </a:lnTo>
                <a:lnTo>
                  <a:pt x="3504" y="2640"/>
                </a:lnTo>
                <a:lnTo>
                  <a:pt x="2880" y="0"/>
                </a:lnTo>
                <a:lnTo>
                  <a:pt x="2832" y="0"/>
                </a:lnTo>
                <a:lnTo>
                  <a:pt x="3465" y="2619"/>
                </a:lnTo>
                <a:lnTo>
                  <a:pt x="0" y="4080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3" name="Полилиния 12"/>
          <p:cNvSpPr>
            <a:spLocks/>
          </p:cNvSpPr>
          <p:nvPr/>
        </p:nvSpPr>
        <p:spPr bwMode="auto">
          <a:xfrm rot="5236414">
            <a:off x="4462128" y="1483600"/>
            <a:ext cx="4114800" cy="118872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6" name="Полилиния 15"/>
          <p:cNvSpPr>
            <a:spLocks/>
          </p:cNvSpPr>
          <p:nvPr/>
        </p:nvSpPr>
        <p:spPr bwMode="auto">
          <a:xfrm>
            <a:off x="5943600" y="0"/>
            <a:ext cx="27432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104" y="0"/>
              </a:cxn>
              <a:cxn ang="0">
                <a:pos x="1728" y="0"/>
              </a:cxn>
              <a:cxn ang="0">
                <a:pos x="0" y="2688"/>
              </a:cxn>
              <a:cxn ang="0">
                <a:pos x="1104" y="0"/>
              </a:cxn>
            </a:cxnLst>
            <a:rect l="0" t="0" r="0" b="0"/>
            <a:pathLst>
              <a:path w="1728" h="2688">
                <a:moveTo>
                  <a:pt x="1104" y="0"/>
                </a:moveTo>
                <a:lnTo>
                  <a:pt x="1728" y="0"/>
                </a:lnTo>
                <a:lnTo>
                  <a:pt x="0" y="2688"/>
                </a:lnTo>
                <a:lnTo>
                  <a:pt x="110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7" name="Полилиния 16"/>
          <p:cNvSpPr>
            <a:spLocks/>
          </p:cNvSpPr>
          <p:nvPr/>
        </p:nvSpPr>
        <p:spPr bwMode="auto">
          <a:xfrm>
            <a:off x="5943600" y="4267200"/>
            <a:ext cx="3200400" cy="11430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2016" y="240"/>
              </a:cxn>
              <a:cxn ang="0">
                <a:pos x="2016" y="720"/>
              </a:cxn>
              <a:cxn ang="0">
                <a:pos x="0" y="0"/>
              </a:cxn>
            </a:cxnLst>
            <a:rect l="0" t="0" r="0" b="0"/>
            <a:pathLst>
              <a:path w="2016" h="720">
                <a:moveTo>
                  <a:pt x="0" y="0"/>
                </a:moveTo>
                <a:lnTo>
                  <a:pt x="2016" y="240"/>
                </a:lnTo>
                <a:lnTo>
                  <a:pt x="2016" y="720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8" name="Полилиния 17"/>
          <p:cNvSpPr>
            <a:spLocks/>
          </p:cNvSpPr>
          <p:nvPr/>
        </p:nvSpPr>
        <p:spPr bwMode="auto">
          <a:xfrm>
            <a:off x="5943600" y="0"/>
            <a:ext cx="13716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864" y="0"/>
              </a:cxn>
              <a:cxn ang="0">
                <a:pos x="0" y="2688"/>
              </a:cxn>
              <a:cxn ang="0">
                <a:pos x="768" y="0"/>
              </a:cxn>
              <a:cxn ang="0">
                <a:pos x="864" y="0"/>
              </a:cxn>
            </a:cxnLst>
            <a:rect l="0" t="0" r="0" b="0"/>
            <a:pathLst>
              <a:path w="864" h="2688">
                <a:moveTo>
                  <a:pt x="864" y="0"/>
                </a:moveTo>
                <a:lnTo>
                  <a:pt x="0" y="2688"/>
                </a:lnTo>
                <a:lnTo>
                  <a:pt x="768" y="0"/>
                </a:lnTo>
                <a:lnTo>
                  <a:pt x="86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9" name="Полилиния 18"/>
          <p:cNvSpPr>
            <a:spLocks/>
          </p:cNvSpPr>
          <p:nvPr/>
        </p:nvSpPr>
        <p:spPr bwMode="auto">
          <a:xfrm>
            <a:off x="5948363" y="4246563"/>
            <a:ext cx="2090737" cy="261143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71" y="1645"/>
              </a:cxn>
              <a:cxn ang="0">
                <a:pos x="1317" y="1645"/>
              </a:cxn>
              <a:cxn ang="0">
                <a:pos x="0" y="0"/>
              </a:cxn>
              <a:cxn ang="0">
                <a:pos x="1071" y="1645"/>
              </a:cxn>
            </a:cxnLst>
            <a:rect l="0" t="0" r="0" b="0"/>
            <a:pathLst>
              <a:path w="1317" h="1645">
                <a:moveTo>
                  <a:pt x="1071" y="1645"/>
                </a:moveTo>
                <a:lnTo>
                  <a:pt x="1317" y="1645"/>
                </a:lnTo>
                <a:lnTo>
                  <a:pt x="0" y="0"/>
                </a:lnTo>
                <a:lnTo>
                  <a:pt x="1071" y="1645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0" name="Полилиния 19"/>
          <p:cNvSpPr>
            <a:spLocks/>
          </p:cNvSpPr>
          <p:nvPr/>
        </p:nvSpPr>
        <p:spPr bwMode="auto">
          <a:xfrm>
            <a:off x="5943600" y="4267200"/>
            <a:ext cx="16002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08" y="1632"/>
              </a:cxn>
              <a:cxn ang="0">
                <a:pos x="0" y="0"/>
              </a:cxn>
              <a:cxn ang="0">
                <a:pos x="960" y="1632"/>
              </a:cxn>
              <a:cxn ang="0">
                <a:pos x="1008" y="1632"/>
              </a:cxn>
            </a:cxnLst>
            <a:rect l="0" t="0" r="0" b="0"/>
            <a:pathLst>
              <a:path w="1008" h="1632">
                <a:moveTo>
                  <a:pt x="1008" y="1632"/>
                </a:moveTo>
                <a:lnTo>
                  <a:pt x="0" y="0"/>
                </a:lnTo>
                <a:lnTo>
                  <a:pt x="960" y="1632"/>
                </a:lnTo>
                <a:lnTo>
                  <a:pt x="1008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1" name="Полилиния 20"/>
          <p:cNvSpPr>
            <a:spLocks/>
          </p:cNvSpPr>
          <p:nvPr/>
        </p:nvSpPr>
        <p:spPr bwMode="auto">
          <a:xfrm>
            <a:off x="5943600" y="1371600"/>
            <a:ext cx="3200400" cy="2895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2016" y="144"/>
              </a:cxn>
              <a:cxn ang="0">
                <a:pos x="0" y="1824"/>
              </a:cxn>
              <a:cxn ang="0">
                <a:pos x="2016" y="0"/>
              </a:cxn>
            </a:cxnLst>
            <a:rect l="0" t="0" r="0" b="0"/>
            <a:pathLst>
              <a:path w="2016" h="1824">
                <a:moveTo>
                  <a:pt x="2016" y="0"/>
                </a:moveTo>
                <a:lnTo>
                  <a:pt x="2016" y="144"/>
                </a:lnTo>
                <a:lnTo>
                  <a:pt x="0" y="1824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2" name="Полилиния 21"/>
          <p:cNvSpPr>
            <a:spLocks/>
          </p:cNvSpPr>
          <p:nvPr/>
        </p:nvSpPr>
        <p:spPr bwMode="auto">
          <a:xfrm>
            <a:off x="5943600" y="1752600"/>
            <a:ext cx="3200400" cy="2514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0" y="1584"/>
              </a:cxn>
              <a:cxn ang="0">
                <a:pos x="2016" y="48"/>
              </a:cxn>
              <a:cxn ang="0">
                <a:pos x="2016" y="0"/>
              </a:cxn>
            </a:cxnLst>
            <a:rect l="0" t="0" r="0" b="0"/>
            <a:pathLst>
              <a:path w="2016" h="1584">
                <a:moveTo>
                  <a:pt x="2016" y="0"/>
                </a:moveTo>
                <a:lnTo>
                  <a:pt x="0" y="1584"/>
                </a:lnTo>
                <a:lnTo>
                  <a:pt x="2016" y="48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3" name="Полилиния 22"/>
          <p:cNvSpPr>
            <a:spLocks/>
          </p:cNvSpPr>
          <p:nvPr/>
        </p:nvSpPr>
        <p:spPr bwMode="auto">
          <a:xfrm>
            <a:off x="990600" y="4267200"/>
            <a:ext cx="4953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120" y="0"/>
              </a:cxn>
              <a:cxn ang="0">
                <a:pos x="1056" y="1632"/>
              </a:cxn>
              <a:cxn ang="0">
                <a:pos x="0" y="1632"/>
              </a:cxn>
            </a:cxnLst>
            <a:rect l="0" t="0" r="0" b="0"/>
            <a:pathLst>
              <a:path w="3120" h="1632">
                <a:moveTo>
                  <a:pt x="0" y="1632"/>
                </a:moveTo>
                <a:lnTo>
                  <a:pt x="3120" y="0"/>
                </a:lnTo>
                <a:lnTo>
                  <a:pt x="1056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4" name="Полилиния 23"/>
          <p:cNvSpPr>
            <a:spLocks/>
          </p:cNvSpPr>
          <p:nvPr/>
        </p:nvSpPr>
        <p:spPr bwMode="auto">
          <a:xfrm>
            <a:off x="533400" y="4267200"/>
            <a:ext cx="5334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360" y="0"/>
              </a:cxn>
              <a:cxn ang="0">
                <a:pos x="144" y="1632"/>
              </a:cxn>
              <a:cxn ang="0">
                <a:pos x="0" y="1632"/>
              </a:cxn>
            </a:cxnLst>
            <a:rect l="0" t="0" r="0" b="0"/>
            <a:pathLst>
              <a:path w="3360" h="1632">
                <a:moveTo>
                  <a:pt x="0" y="1632"/>
                </a:moveTo>
                <a:lnTo>
                  <a:pt x="3360" y="0"/>
                </a:lnTo>
                <a:lnTo>
                  <a:pt x="144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5" name="Полилиния 24"/>
          <p:cNvSpPr>
            <a:spLocks/>
          </p:cNvSpPr>
          <p:nvPr/>
        </p:nvSpPr>
        <p:spPr bwMode="auto">
          <a:xfrm>
            <a:off x="366824" y="2438400"/>
            <a:ext cx="5638800" cy="1828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152"/>
              </a:cxn>
              <a:cxn ang="0">
                <a:pos x="0" y="384"/>
              </a:cxn>
              <a:cxn ang="0">
                <a:pos x="0" y="0"/>
              </a:cxn>
            </a:cxnLst>
            <a:rect l="0" t="0" r="0" b="0"/>
            <a:pathLst>
              <a:path w="3552" h="1152">
                <a:moveTo>
                  <a:pt x="0" y="0"/>
                </a:moveTo>
                <a:lnTo>
                  <a:pt x="3504" y="1152"/>
                </a:lnTo>
                <a:lnTo>
                  <a:pt x="0" y="384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6" name="Полилиния 25"/>
          <p:cNvSpPr>
            <a:spLocks/>
          </p:cNvSpPr>
          <p:nvPr/>
        </p:nvSpPr>
        <p:spPr bwMode="auto">
          <a:xfrm>
            <a:off x="366824" y="2133600"/>
            <a:ext cx="5638800" cy="2133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7" name="Полилиния 26"/>
          <p:cNvSpPr>
            <a:spLocks/>
          </p:cNvSpPr>
          <p:nvPr/>
        </p:nvSpPr>
        <p:spPr bwMode="auto">
          <a:xfrm>
            <a:off x="4572000" y="4267200"/>
            <a:ext cx="13716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96" y="1632"/>
              </a:cxn>
              <a:cxn ang="0">
                <a:pos x="864" y="0"/>
              </a:cxn>
              <a:cxn ang="0">
                <a:pos x="0" y="1632"/>
              </a:cxn>
            </a:cxnLst>
            <a:rect l="0" t="0" r="0" b="0"/>
            <a:pathLst>
              <a:path w="864" h="1632">
                <a:moveTo>
                  <a:pt x="0" y="1632"/>
                </a:moveTo>
                <a:lnTo>
                  <a:pt x="96" y="1632"/>
                </a:lnTo>
                <a:lnTo>
                  <a:pt x="864" y="0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06902" y="1351672"/>
            <a:ext cx="5718048" cy="977486"/>
          </a:xfrm>
        </p:spPr>
        <p:txBody>
          <a:bodyPr lIns="82296" tIns="45720" bIns="0" anchor="t"/>
          <a:lstStyle>
            <a:lvl1pPr marL="54864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3FD3765-74EB-40D0-9172-BBC959122C62}" type="datetimeFigureOut">
              <a:rPr lang="ru-RU" smtClean="0"/>
              <a:pPr/>
              <a:t>20.04.2012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B357CAF-5EAC-466F-8062-71E7F2560BE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363160" y="402264"/>
            <a:ext cx="850392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06902" y="512064"/>
            <a:ext cx="8156448" cy="777240"/>
          </a:xfrm>
        </p:spPr>
        <p:txBody>
          <a:bodyPr tIns="64008"/>
          <a:lstStyle>
            <a:lvl1pPr algn="l">
              <a:buNone/>
              <a:defRPr sz="3800" b="0" cap="none" spc="-150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 flipH="1">
            <a:off x="371538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9" name="Прямоугольник 8"/>
          <p:cNvSpPr/>
          <p:nvPr/>
        </p:nvSpPr>
        <p:spPr>
          <a:xfrm flipH="1">
            <a:off x="411109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0" name="Прямоугольник 9"/>
          <p:cNvSpPr/>
          <p:nvPr/>
        </p:nvSpPr>
        <p:spPr>
          <a:xfrm flipH="1">
            <a:off x="44845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 flipH="1">
            <a:off x="476702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500478" y="680477"/>
            <a:ext cx="36576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2064"/>
            <a:ext cx="8229600" cy="9144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64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55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3FD3765-74EB-40D0-9172-BBC959122C62}" type="datetimeFigureOut">
              <a:rPr lang="ru-RU" smtClean="0"/>
              <a:pPr/>
              <a:t>20.04.2012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B357CAF-5EAC-466F-8062-71E7F2560BE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Прямоугольник 24"/>
          <p:cNvSpPr/>
          <p:nvPr/>
        </p:nvSpPr>
        <p:spPr>
          <a:xfrm>
            <a:off x="0" y="402265"/>
            <a:ext cx="886708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4824" y="512064"/>
            <a:ext cx="7772400" cy="914400"/>
          </a:xfrm>
        </p:spPr>
        <p:txBody>
          <a:bodyPr anchor="t"/>
          <a:lstStyle>
            <a:lvl1pPr>
              <a:defRPr sz="400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09750"/>
            <a:ext cx="4040188" cy="639762"/>
          </a:xfrm>
        </p:spPr>
        <p:txBody>
          <a:bodyPr anchor="ctr"/>
          <a:lstStyle>
            <a:lvl1pPr marL="73152" indent="0" algn="l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09750"/>
            <a:ext cx="4041775" cy="639762"/>
          </a:xfrm>
        </p:spPr>
        <p:txBody>
          <a:bodyPr anchor="ctr"/>
          <a:lstStyle>
            <a:lvl1pPr marL="73152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459037"/>
            <a:ext cx="4040188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459037"/>
            <a:ext cx="4041775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3FD3765-74EB-40D0-9172-BBC959122C62}" type="datetimeFigureOut">
              <a:rPr lang="ru-RU" smtClean="0"/>
              <a:pPr/>
              <a:t>20.04.2012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B357CAF-5EAC-466F-8062-71E7F2560BE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87790" y="680477"/>
            <a:ext cx="45720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47305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8" name="Прямоугольник 17"/>
          <p:cNvSpPr/>
          <p:nvPr/>
        </p:nvSpPr>
        <p:spPr>
          <a:xfrm>
            <a:off x="2825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>
          <a:xfrm>
            <a:off x="0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0" name="Прямоугольник 19"/>
          <p:cNvSpPr/>
          <p:nvPr/>
        </p:nvSpPr>
        <p:spPr>
          <a:xfrm flipH="1">
            <a:off x="149770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1" name="Прямоугольник 20"/>
          <p:cNvSpPr/>
          <p:nvPr/>
        </p:nvSpPr>
        <p:spPr>
          <a:xfrm flipH="1">
            <a:off x="189341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2" name="Прямоугольник 21"/>
          <p:cNvSpPr/>
          <p:nvPr/>
        </p:nvSpPr>
        <p:spPr>
          <a:xfrm flipH="1">
            <a:off x="22668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9" name="Прямоугольник 28"/>
          <p:cNvSpPr/>
          <p:nvPr/>
        </p:nvSpPr>
        <p:spPr>
          <a:xfrm flipH="1">
            <a:off x="254934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30" name="Прямоугольник 29"/>
          <p:cNvSpPr/>
          <p:nvPr/>
        </p:nvSpPr>
        <p:spPr>
          <a:xfrm>
            <a:off x="278710" y="680477"/>
            <a:ext cx="36576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</p:spPr>
        <p:txBody>
          <a:bodyPr/>
          <a:lstStyle>
            <a:lvl1pPr>
              <a:defRPr sz="4000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3FD3765-74EB-40D0-9172-BBC959122C62}" type="datetimeFigureOut">
              <a:rPr lang="ru-RU" smtClean="0"/>
              <a:pPr/>
              <a:t>20.04.2012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B357CAF-5EAC-466F-8062-71E7F2560BE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3FD3765-74EB-40D0-9172-BBC959122C62}" type="datetimeFigureOut">
              <a:rPr lang="ru-RU" smtClean="0"/>
              <a:pPr/>
              <a:t>20.04.2012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B357CAF-5EAC-466F-8062-71E7F2560BE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273050"/>
            <a:ext cx="8229600" cy="1162050"/>
          </a:xfrm>
        </p:spPr>
        <p:txBody>
          <a:bodyPr anchor="ctr"/>
          <a:lstStyle>
            <a:lvl1pPr algn="l">
              <a:buNone/>
              <a:defRPr sz="3600" b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435100"/>
            <a:ext cx="2514600" cy="4572000"/>
          </a:xfrm>
        </p:spPr>
        <p:txBody>
          <a:bodyPr/>
          <a:lstStyle>
            <a:lvl1pPr marL="54864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429000" y="1435100"/>
            <a:ext cx="5486400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3FD3765-74EB-40D0-9172-BBC959122C62}" type="datetimeFigureOut">
              <a:rPr lang="ru-RU" smtClean="0"/>
              <a:pPr/>
              <a:t>20.04.2012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B357CAF-5EAC-466F-8062-71E7F2560BE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FD3765-74EB-40D0-9172-BBC959122C62}" type="datetimeFigureOut">
              <a:rPr lang="ru-RU" smtClean="0"/>
              <a:pPr/>
              <a:t>20.04.2012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357CAF-5EAC-466F-8062-71E7F2560BE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368032" y="0"/>
            <a:ext cx="8778240" cy="1878037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 flipV="1">
            <a:off x="363195" y="1885028"/>
            <a:ext cx="8782622" cy="0"/>
          </a:xfrm>
          <a:prstGeom prst="line">
            <a:avLst/>
          </a:prstGeom>
          <a:noFill/>
          <a:ln w="19050" cap="flat" cmpd="sng" algn="ctr">
            <a:solidFill>
              <a:srgbClr val="FFFFFF">
                <a:alpha val="100000"/>
              </a:srgbClr>
            </a:soli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0" name="Группа 9"/>
          <p:cNvGrpSpPr/>
          <p:nvPr/>
        </p:nvGrpSpPr>
        <p:grpSpPr>
          <a:xfrm rot="5400000">
            <a:off x="8514581" y="1219200"/>
            <a:ext cx="132763" cy="128466"/>
            <a:chOff x="6668087" y="1297746"/>
            <a:chExt cx="161840" cy="156602"/>
          </a:xfrm>
        </p:grpSpPr>
        <p:cxnSp>
          <p:nvCxnSpPr>
            <p:cNvPr id="15" name="Прямая соединительная линия 14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Прямая соединительная линия 15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Прямая соединительная линия 16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grayWhite">
          <a:xfrm>
            <a:off x="914400" y="441251"/>
            <a:ext cx="6858000" cy="701749"/>
          </a:xfrm>
        </p:spPr>
        <p:txBody>
          <a:bodyPr anchor="b"/>
          <a:lstStyle>
            <a:lvl1pPr algn="l">
              <a:buNone/>
              <a:defRPr sz="2100" b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68032" y="1893781"/>
            <a:ext cx="8778240" cy="4960144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grayWhite">
          <a:xfrm>
            <a:off x="914400" y="1150144"/>
            <a:ext cx="6858000" cy="685800"/>
          </a:xfrm>
        </p:spPr>
        <p:txBody>
          <a:bodyPr/>
          <a:lstStyle>
            <a:lvl1pPr marL="27432" indent="0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grpSp>
        <p:nvGrpSpPr>
          <p:cNvPr id="14" name="Группа 13"/>
          <p:cNvGrpSpPr/>
          <p:nvPr/>
        </p:nvGrpSpPr>
        <p:grpSpPr>
          <a:xfrm rot="5400000">
            <a:off x="8666981" y="1371600"/>
            <a:ext cx="132763" cy="128466"/>
            <a:chOff x="6668087" y="1297746"/>
            <a:chExt cx="161840" cy="156602"/>
          </a:xfrm>
        </p:grpSpPr>
        <p:cxnSp>
          <p:nvCxnSpPr>
            <p:cNvPr id="11" name="Прямая соединительная линия 10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Прямая соединительная линия 11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Прямая соединительная линия 12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Группа 17"/>
          <p:cNvGrpSpPr/>
          <p:nvPr/>
        </p:nvGrpSpPr>
        <p:grpSpPr>
          <a:xfrm rot="5400000">
            <a:off x="8320088" y="1474763"/>
            <a:ext cx="132763" cy="128466"/>
            <a:chOff x="6668087" y="1297746"/>
            <a:chExt cx="161840" cy="156602"/>
          </a:xfrm>
        </p:grpSpPr>
        <p:cxnSp>
          <p:nvCxnSpPr>
            <p:cNvPr id="19" name="Прямая соединительная линия 18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Прямая соединительная линия 19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Прямая соединительная линия 20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477000" y="55499"/>
            <a:ext cx="2133600" cy="365125"/>
          </a:xfrm>
        </p:spPr>
        <p:txBody>
          <a:bodyPr/>
          <a:lstStyle>
            <a:extLst/>
          </a:lstStyle>
          <a:p>
            <a:fld id="{43FD3765-74EB-40D0-9172-BBC959122C62}" type="datetimeFigureOut">
              <a:rPr lang="ru-RU" smtClean="0"/>
              <a:pPr/>
              <a:t>20.04.2012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914400" y="55499"/>
            <a:ext cx="5562600" cy="365125"/>
          </a:xfrm>
        </p:spPr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610600" y="55499"/>
            <a:ext cx="457200" cy="365125"/>
          </a:xfrm>
        </p:spPr>
        <p:txBody>
          <a:bodyPr/>
          <a:lstStyle>
            <a:extLst/>
          </a:lstStyle>
          <a:p>
            <a:fld id="{5B357CAF-5EAC-466F-8062-71E7F2560BE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3FD3765-74EB-40D0-9172-BBC959122C62}" type="datetimeFigureOut">
              <a:rPr lang="ru-RU" smtClean="0"/>
              <a:pPr/>
              <a:t>20.04.2012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B357CAF-5EAC-466F-8062-71E7F2560BE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981200" cy="5851525"/>
          </a:xfrm>
        </p:spPr>
        <p:txBody>
          <a:bodyPr vert="eaVert"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58674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3FD3765-74EB-40D0-9172-BBC959122C62}" type="datetimeFigureOut">
              <a:rPr lang="ru-RU" smtClean="0"/>
              <a:pPr/>
              <a:t>20.04.2012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B357CAF-5EAC-466F-8062-71E7F2560BE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FD3765-74EB-40D0-9172-BBC959122C62}" type="datetimeFigureOut">
              <a:rPr lang="ru-RU" smtClean="0"/>
              <a:pPr/>
              <a:t>20.04.2012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357CAF-5EAC-466F-8062-71E7F2560BE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FD3765-74EB-40D0-9172-BBC959122C62}" type="datetimeFigureOut">
              <a:rPr lang="ru-RU" smtClean="0"/>
              <a:pPr/>
              <a:t>20.04.2012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357CAF-5EAC-466F-8062-71E7F2560BE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FD3765-74EB-40D0-9172-BBC959122C62}" type="datetimeFigureOut">
              <a:rPr lang="ru-RU" smtClean="0"/>
              <a:pPr/>
              <a:t>20.04.2012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357CAF-5EAC-466F-8062-71E7F2560BE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FD3765-74EB-40D0-9172-BBC959122C62}" type="datetimeFigureOut">
              <a:rPr lang="ru-RU" smtClean="0"/>
              <a:pPr/>
              <a:t>20.04.2012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357CAF-5EAC-466F-8062-71E7F2560BE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FD3765-74EB-40D0-9172-BBC959122C62}" type="datetimeFigureOut">
              <a:rPr lang="ru-RU" smtClean="0"/>
              <a:pPr/>
              <a:t>20.04.2012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357CAF-5EAC-466F-8062-71E7F2560BE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FD3765-74EB-40D0-9172-BBC959122C62}" type="datetimeFigureOut">
              <a:rPr lang="ru-RU" smtClean="0"/>
              <a:pPr/>
              <a:t>20.04.2012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357CAF-5EAC-466F-8062-71E7F2560BE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FD3765-74EB-40D0-9172-BBC959122C62}" type="datetimeFigureOut">
              <a:rPr lang="ru-RU" smtClean="0"/>
              <a:pPr/>
              <a:t>20.04.2012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357CAF-5EAC-466F-8062-71E7F2560BE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FD3765-74EB-40D0-9172-BBC959122C62}" type="datetimeFigureOut">
              <a:rPr lang="ru-RU" smtClean="0"/>
              <a:pPr/>
              <a:t>20.04.2012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357CAF-5EAC-466F-8062-71E7F2560BEB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7" name="Прямоугольник 16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  <a:prstGeom prst="rect">
            <a:avLst/>
          </a:prstGeom>
        </p:spPr>
        <p:txBody>
          <a:bodyPr vert="horz" anchor="t">
            <a:no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914400" y="1783560"/>
            <a:ext cx="7772400" cy="457200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4770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43FD3765-74EB-40D0-9172-BBC959122C62}" type="datetimeFigureOut">
              <a:rPr lang="ru-RU" smtClean="0"/>
              <a:pPr/>
              <a:t>20.04.2012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914400" y="6416675"/>
            <a:ext cx="55626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610600" y="64166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  <a:extLst/>
          </a:lstStyle>
          <a:p>
            <a:fld id="{5B357CAF-5EAC-466F-8062-71E7F2560BEB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 spc="-100" baseline="0">
          <a:solidFill>
            <a:schemeClr val="tx2">
              <a:satMod val="200000"/>
            </a:schemeClr>
          </a:solidFill>
          <a:latin typeface="+mj-lt"/>
          <a:ea typeface="+mj-ea"/>
          <a:cs typeface="+mj-cs"/>
        </a:defRPr>
      </a:lvl1pPr>
      <a:extLst/>
    </p:titleStyle>
    <p:bodyStyle>
      <a:lvl1pPr marL="411480" indent="-342900" algn="l" rtl="0" eaLnBrk="1" latinLnBrk="0" hangingPunct="1">
        <a:spcBef>
          <a:spcPts val="700"/>
        </a:spcBef>
        <a:buClr>
          <a:schemeClr val="tx2"/>
        </a:buClr>
        <a:buSzPct val="95000"/>
        <a:buFont typeface="Wingdings"/>
        <a:buChar char="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40664" indent="-28575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2"/>
        </a:buClr>
        <a:buFont typeface="Wingdings 2"/>
        <a:buChar char="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61872" indent="-228600" algn="l" rtl="0" eaLnBrk="1" latinLnBrk="0" hangingPunct="1">
        <a:spcBef>
          <a:spcPct val="20000"/>
        </a:spcBef>
        <a:buClr>
          <a:schemeClr val="accent3"/>
        </a:buClr>
        <a:buFont typeface="Wingdings 3"/>
        <a:buChar char="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14813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99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01952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93976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slide" Target="slide2.xml"/><Relationship Id="rId4" Type="http://schemas.openxmlformats.org/officeDocument/2006/relationships/slide" Target="slide18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5" Type="http://schemas.openxmlformats.org/officeDocument/2006/relationships/slide" Target="slide19.xml"/><Relationship Id="rId4" Type="http://schemas.openxmlformats.org/officeDocument/2006/relationships/slide" Target="slide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6" Type="http://schemas.openxmlformats.org/officeDocument/2006/relationships/slide" Target="slide14.xml"/><Relationship Id="rId5" Type="http://schemas.openxmlformats.org/officeDocument/2006/relationships/slide" Target="slide20.xml"/><Relationship Id="rId4" Type="http://schemas.openxmlformats.org/officeDocument/2006/relationships/image" Target="../media/image12.gif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6" Type="http://schemas.openxmlformats.org/officeDocument/2006/relationships/slide" Target="slide20.xml"/><Relationship Id="rId5" Type="http://schemas.openxmlformats.org/officeDocument/2006/relationships/slide" Target="slide16.xml"/><Relationship Id="rId4" Type="http://schemas.openxmlformats.org/officeDocument/2006/relationships/image" Target="../media/image15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18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gif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rtanimal.ru/museum/novgorod/images/dvoriane/new_gb/gb_davidovi_small.jpg" TargetMode="Externa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slide" Target="slide18.xml"/><Relationship Id="rId5" Type="http://schemas.openxmlformats.org/officeDocument/2006/relationships/slide" Target="slide4.xml"/><Relationship Id="rId4" Type="http://schemas.openxmlformats.org/officeDocument/2006/relationships/image" Target="../media/image2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19.xm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slide" Target="slide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8.xm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slide" Target="slide19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5" Type="http://schemas.openxmlformats.org/officeDocument/2006/relationships/slide" Target="slide10.xml"/><Relationship Id="rId4" Type="http://schemas.openxmlformats.org/officeDocument/2006/relationships/slide" Target="slide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Картинка 1 из 1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60032" y="1556792"/>
            <a:ext cx="4283968" cy="4311354"/>
          </a:xfrm>
          <a:prstGeom prst="rect">
            <a:avLst/>
          </a:prstGeom>
          <a:noFill/>
        </p:spPr>
      </p:pic>
      <p:pic>
        <p:nvPicPr>
          <p:cNvPr id="9" name="Рисунок 8" descr="литография Бахмана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548680"/>
            <a:ext cx="4823757" cy="5589240"/>
          </a:xfrm>
          <a:prstGeom prst="rect">
            <a:avLst/>
          </a:prstGeom>
        </p:spPr>
      </p:pic>
      <p:sp>
        <p:nvSpPr>
          <p:cNvPr id="10" name="Содержимое 9"/>
          <p:cNvSpPr>
            <a:spLocks noGrp="1"/>
          </p:cNvSpPr>
          <p:nvPr>
            <p:ph idx="1"/>
          </p:nvPr>
        </p:nvSpPr>
        <p:spPr>
          <a:xfrm>
            <a:off x="0" y="0"/>
            <a:ext cx="9144000" cy="1544960"/>
          </a:xfrm>
          <a:gradFill flip="none" rotWithShape="1">
            <a:gsLst>
              <a:gs pos="0">
                <a:schemeClr val="accent5">
                  <a:lumMod val="20000"/>
                  <a:lumOff val="80000"/>
                  <a:shade val="30000"/>
                  <a:satMod val="115000"/>
                </a:schemeClr>
              </a:gs>
              <a:gs pos="50000">
                <a:schemeClr val="accent5">
                  <a:lumMod val="20000"/>
                  <a:lumOff val="80000"/>
                  <a:shade val="67500"/>
                  <a:satMod val="115000"/>
                </a:schemeClr>
              </a:gs>
              <a:gs pos="100000">
                <a:schemeClr val="accent5">
                  <a:lumMod val="20000"/>
                  <a:lumOff val="80000"/>
                  <a:shade val="100000"/>
                  <a:satMod val="115000"/>
                </a:schemeClr>
              </a:gs>
            </a:gsLst>
            <a:lin ang="5400000" scaled="1"/>
            <a:tileRect/>
          </a:gradFill>
        </p:spPr>
        <p:txBody>
          <a:bodyPr>
            <a:normAutofit lnSpcReduction="10000"/>
          </a:bodyPr>
          <a:lstStyle/>
          <a:p>
            <a:pPr algn="ctr">
              <a:buNone/>
            </a:pPr>
            <a:r>
              <a:rPr lang="en-US" sz="4400" b="1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Denis Vasilyevich Davydov </a:t>
            </a:r>
          </a:p>
          <a:p>
            <a:pPr algn="ctr">
              <a:buNone/>
            </a:pPr>
            <a:r>
              <a:rPr lang="en-US" sz="4400" b="1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was born in 1785 in Moscow</a:t>
            </a:r>
          </a:p>
          <a:p>
            <a:endParaRPr lang="en-US" sz="4400" smtClean="0"/>
          </a:p>
          <a:p>
            <a:endParaRPr lang="en-US" sz="4400" smtClean="0"/>
          </a:p>
        </p:txBody>
      </p:sp>
      <p:sp>
        <p:nvSpPr>
          <p:cNvPr id="12" name="Заголовок 6"/>
          <p:cNvSpPr txBox="1">
            <a:spLocks/>
          </p:cNvSpPr>
          <p:nvPr/>
        </p:nvSpPr>
        <p:spPr>
          <a:xfrm>
            <a:off x="0" y="5885656"/>
            <a:ext cx="9144000" cy="972344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6200000" scaled="1"/>
            <a:tileRect/>
          </a:gradFill>
          <a:ln w="6350" cap="rnd">
            <a:noFill/>
          </a:ln>
        </p:spPr>
        <p:txBody>
          <a:bodyPr vert="horz" rtlCol="0" anchor="t" anchorCtr="0">
            <a:no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 b="1" u="sng" spc="-100" smtClean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Model:</a:t>
            </a:r>
            <a:r>
              <a:rPr lang="en-US" sz="2000" b="1" spc="-100" smtClean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 </a:t>
            </a:r>
            <a:r>
              <a:rPr lang="ru-RU" sz="2000" b="1" spc="-100" smtClean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 </a:t>
            </a:r>
            <a:r>
              <a:rPr lang="en-US" sz="2000" b="1" spc="-100" smtClean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I think </a:t>
            </a:r>
            <a:endParaRPr lang="ru-RU" sz="2000" spc="-100" smtClean="0">
              <a:ln w="3200">
                <a:solidFill>
                  <a:schemeClr val="bg2">
                    <a:shade val="75000"/>
                    <a:alpha val="25000"/>
                  </a:schemeClr>
                </a:solidFill>
                <a:prstDash val="solid"/>
                <a:round/>
              </a:ln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+mj-ea"/>
              <a:cs typeface="+mj-cs"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i="0" u="none" strike="noStrike" kern="1200" cap="none" spc="-100" normalizeH="0" baseline="0" noProof="0" smtClean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               </a:t>
            </a:r>
            <a:r>
              <a:rPr lang="en-US" sz="2000" b="1" spc="-100" smtClean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I</a:t>
            </a:r>
            <a:r>
              <a:rPr kumimoji="0" lang="en-US" sz="2000" b="1" i="0" u="none" strike="noStrike" kern="1200" cap="none" spc="-100" normalizeH="0" baseline="0" noProof="0" smtClean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n</a:t>
            </a:r>
            <a:r>
              <a:rPr kumimoji="0" lang="en-US" sz="2000" b="1" i="0" u="none" strike="noStrike" kern="1200" cap="none" spc="-100" normalizeH="0" noProof="0" smtClean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 my opinion </a:t>
            </a:r>
            <a:r>
              <a:rPr kumimoji="0" lang="en-US" sz="2000" i="0" u="none" strike="noStrike" kern="1200" cap="none" spc="-100" normalizeH="0" noProof="0" smtClean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(</a:t>
            </a:r>
            <a:r>
              <a:rPr kumimoji="0" lang="ru-RU" sz="2000" i="0" u="none" strike="noStrike" kern="1200" cap="none" spc="-100" normalizeH="0" noProof="0" smtClean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По моему мнению)</a:t>
            </a:r>
            <a:endParaRPr kumimoji="0" lang="en-US" sz="2000" i="0" u="none" strike="noStrike" kern="1200" cap="none" spc="-100" normalizeH="0" noProof="0" smtClean="0">
              <a:ln w="3200">
                <a:solidFill>
                  <a:schemeClr val="bg2">
                    <a:shade val="75000"/>
                    <a:alpha val="25000"/>
                  </a:schemeClr>
                </a:solidFill>
                <a:prstDash val="solid"/>
                <a:round/>
              </a:ln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 spc="-10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 </a:t>
            </a:r>
            <a:r>
              <a:rPr lang="en-US" sz="2000" spc="-100" smtClean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               </a:t>
            </a:r>
            <a:r>
              <a:rPr lang="en-US" sz="2000" b="1" spc="-100" smtClean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To my mind</a:t>
            </a:r>
            <a:r>
              <a:rPr kumimoji="0" lang="en-US" sz="2000" b="1" i="0" u="none" strike="noStrike" kern="1200" cap="none" spc="-100" normalizeH="0" noProof="0" smtClean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 </a:t>
            </a:r>
            <a:endParaRPr kumimoji="0" lang="ru-RU" sz="2000" b="1" i="0" u="none" strike="noStrike" kern="1200" cap="none" spc="-100" normalizeH="0" baseline="0" noProof="0" dirty="0">
              <a:ln w="3200">
                <a:solidFill>
                  <a:schemeClr val="bg2">
                    <a:shade val="75000"/>
                    <a:alpha val="25000"/>
                  </a:schemeClr>
                </a:solidFill>
                <a:prstDash val="solid"/>
                <a:round/>
              </a:ln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796136" y="6021288"/>
            <a:ext cx="32038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it’s true/ it’s false </a:t>
            </a:r>
            <a:endParaRPr lang="ru-RU" sz="2800" b="1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" name="Овал 13">
            <a:hlinkClick r:id="rId4" action="ppaction://hlinksldjump"/>
          </p:cNvPr>
          <p:cNvSpPr/>
          <p:nvPr/>
        </p:nvSpPr>
        <p:spPr>
          <a:xfrm>
            <a:off x="1763688" y="3933056"/>
            <a:ext cx="1800200" cy="1656184"/>
          </a:xfrm>
          <a:prstGeom prst="ellipse">
            <a:avLst/>
          </a:prstGeom>
          <a:solidFill>
            <a:srgbClr val="00B050"/>
          </a:solidFill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Овал 15">
            <a:hlinkClick r:id="rId5" action="ppaction://hlinksldjump"/>
          </p:cNvPr>
          <p:cNvSpPr/>
          <p:nvPr/>
        </p:nvSpPr>
        <p:spPr>
          <a:xfrm>
            <a:off x="5580112" y="3933056"/>
            <a:ext cx="1800200" cy="1656184"/>
          </a:xfrm>
          <a:prstGeom prst="ellipse">
            <a:avLst/>
          </a:prstGeom>
          <a:solidFill>
            <a:srgbClr val="FF0000"/>
          </a:solidFill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TextBox 16"/>
          <p:cNvSpPr txBox="1"/>
          <p:nvPr/>
        </p:nvSpPr>
        <p:spPr>
          <a:xfrm>
            <a:off x="1835696" y="4365104"/>
            <a:ext cx="165618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True</a:t>
            </a:r>
            <a:r>
              <a:rPr lang="en-US" sz="4400" b="1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 </a:t>
            </a:r>
            <a:endParaRPr lang="ru-RU" sz="4400" b="1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724128" y="4437112"/>
            <a:ext cx="165618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False</a:t>
            </a:r>
            <a:r>
              <a:rPr lang="en-US" sz="4400" b="1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 </a:t>
            </a:r>
            <a:endParaRPr lang="ru-RU" sz="4400" b="1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9"/>
          <p:cNvSpPr txBox="1">
            <a:spLocks/>
          </p:cNvSpPr>
          <p:nvPr/>
        </p:nvSpPr>
        <p:spPr>
          <a:xfrm>
            <a:off x="0" y="0"/>
            <a:ext cx="9144000" cy="1544960"/>
          </a:xfrm>
          <a:prstGeom prst="rect">
            <a:avLst/>
          </a:prstGeom>
          <a:gradFill flip="none" rotWithShape="1">
            <a:gsLst>
              <a:gs pos="0">
                <a:schemeClr val="accent5">
                  <a:lumMod val="20000"/>
                  <a:lumOff val="80000"/>
                  <a:shade val="30000"/>
                  <a:satMod val="115000"/>
                </a:schemeClr>
              </a:gs>
              <a:gs pos="50000">
                <a:schemeClr val="accent5">
                  <a:lumMod val="20000"/>
                  <a:lumOff val="80000"/>
                  <a:shade val="67500"/>
                  <a:satMod val="115000"/>
                </a:schemeClr>
              </a:gs>
              <a:gs pos="100000">
                <a:schemeClr val="accent5">
                  <a:lumMod val="20000"/>
                  <a:lumOff val="80000"/>
                  <a:shade val="100000"/>
                  <a:satMod val="115000"/>
                </a:schemeClr>
              </a:gs>
            </a:gsLst>
            <a:lin ang="5400000" scaled="1"/>
            <a:tileRect/>
          </a:gradFill>
        </p:spPr>
        <p:txBody>
          <a:bodyPr vert="horz" lIns="91440" tIns="45720" rIns="91440" bIns="45720" rtlCol="0">
            <a:normAutofit lnSpcReduction="10000"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smtClean="0">
                <a:ln>
                  <a:noFill/>
                </a:ln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Narrow" pitchFamily="34" charset="0"/>
                <a:ea typeface="+mn-ea"/>
                <a:cs typeface="+mn-cs"/>
              </a:rPr>
              <a:t>Denis Vasilyevich Davydov </a:t>
            </a: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smtClean="0">
                <a:ln>
                  <a:noFill/>
                </a:ln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Narrow" pitchFamily="34" charset="0"/>
                <a:ea typeface="+mn-ea"/>
                <a:cs typeface="+mn-cs"/>
              </a:rPr>
              <a:t>was born in 1784 in Moscow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4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4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Содержимое 9"/>
          <p:cNvSpPr>
            <a:spLocks noGrp="1"/>
          </p:cNvSpPr>
          <p:nvPr>
            <p:ph idx="1"/>
          </p:nvPr>
        </p:nvSpPr>
        <p:spPr>
          <a:xfrm>
            <a:off x="0" y="1340768"/>
            <a:ext cx="9144000" cy="1544960"/>
          </a:xfrm>
          <a:gradFill flip="none" rotWithShape="1">
            <a:gsLst>
              <a:gs pos="0">
                <a:schemeClr val="accent5">
                  <a:lumMod val="20000"/>
                  <a:lumOff val="80000"/>
                  <a:shade val="30000"/>
                  <a:satMod val="115000"/>
                </a:schemeClr>
              </a:gs>
              <a:gs pos="50000">
                <a:schemeClr val="accent5">
                  <a:lumMod val="20000"/>
                  <a:lumOff val="80000"/>
                  <a:shade val="67500"/>
                  <a:satMod val="115000"/>
                </a:schemeClr>
              </a:gs>
              <a:gs pos="100000">
                <a:schemeClr val="accent5">
                  <a:lumMod val="20000"/>
                  <a:lumOff val="80000"/>
                  <a:shade val="100000"/>
                  <a:satMod val="115000"/>
                </a:schemeClr>
              </a:gs>
            </a:gsLst>
            <a:lin ang="5400000" scaled="1"/>
            <a:tileRect/>
          </a:gradFill>
        </p:spPr>
        <p:txBody>
          <a:bodyPr>
            <a:normAutofit/>
          </a:bodyPr>
          <a:lstStyle/>
          <a:p>
            <a:pPr algn="ctr">
              <a:buNone/>
            </a:pPr>
            <a:r>
              <a:rPr lang="en-US" sz="4400" b="1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He was from a noble family, who owned the village of Borodino</a:t>
            </a:r>
          </a:p>
          <a:p>
            <a:pPr>
              <a:buNone/>
            </a:pPr>
            <a:endParaRPr lang="en-US" sz="4400" smtClean="0"/>
          </a:p>
          <a:p>
            <a:endParaRPr lang="en-US" sz="4400" smtClean="0"/>
          </a:p>
        </p:txBody>
      </p:sp>
      <p:sp>
        <p:nvSpPr>
          <p:cNvPr id="6" name="Содержимое 9"/>
          <p:cNvSpPr txBox="1">
            <a:spLocks/>
          </p:cNvSpPr>
          <p:nvPr/>
        </p:nvSpPr>
        <p:spPr>
          <a:xfrm>
            <a:off x="0" y="2636912"/>
            <a:ext cx="9144000" cy="1544960"/>
          </a:xfrm>
          <a:prstGeom prst="rect">
            <a:avLst/>
          </a:prstGeom>
          <a:gradFill flip="none" rotWithShape="1">
            <a:gsLst>
              <a:gs pos="0">
                <a:schemeClr val="accent5">
                  <a:lumMod val="20000"/>
                  <a:lumOff val="80000"/>
                  <a:shade val="30000"/>
                  <a:satMod val="115000"/>
                </a:schemeClr>
              </a:gs>
              <a:gs pos="50000">
                <a:schemeClr val="accent5">
                  <a:lumMod val="20000"/>
                  <a:lumOff val="80000"/>
                  <a:shade val="67500"/>
                  <a:satMod val="115000"/>
                </a:schemeClr>
              </a:gs>
              <a:gs pos="100000">
                <a:schemeClr val="accent5">
                  <a:lumMod val="20000"/>
                  <a:lumOff val="80000"/>
                  <a:shade val="100000"/>
                  <a:satMod val="115000"/>
                </a:schemeClr>
              </a:gs>
            </a:gsLst>
            <a:lin ang="5400000" scaled="1"/>
            <a:tileRect/>
          </a:gradFill>
        </p:spPr>
        <p:txBody>
          <a:bodyPr vert="horz" lIns="91440" tIns="45720" rIns="91440" bIns="45720" rtlCol="0">
            <a:normAutofit fontScale="92500"/>
          </a:bodyPr>
          <a:lstStyle/>
          <a:p>
            <a:pPr algn="ctr">
              <a:buNone/>
            </a:pPr>
            <a:r>
              <a:rPr lang="en-US" sz="4400" b="1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He was famous as a soldier-poet and guerrilla leader of the Patriotic War of 1812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n-US" sz="4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n-US" sz="4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Содержимое 9"/>
          <p:cNvSpPr txBox="1">
            <a:spLocks/>
          </p:cNvSpPr>
          <p:nvPr/>
        </p:nvSpPr>
        <p:spPr>
          <a:xfrm>
            <a:off x="0" y="3933056"/>
            <a:ext cx="9144000" cy="1080120"/>
          </a:xfrm>
          <a:prstGeom prst="rect">
            <a:avLst/>
          </a:prstGeom>
          <a:gradFill flip="none" rotWithShape="1">
            <a:gsLst>
              <a:gs pos="0">
                <a:schemeClr val="accent5">
                  <a:lumMod val="20000"/>
                  <a:lumOff val="80000"/>
                  <a:shade val="30000"/>
                  <a:satMod val="115000"/>
                </a:schemeClr>
              </a:gs>
              <a:gs pos="50000">
                <a:schemeClr val="accent5">
                  <a:lumMod val="20000"/>
                  <a:lumOff val="80000"/>
                  <a:shade val="67500"/>
                  <a:satMod val="115000"/>
                </a:schemeClr>
              </a:gs>
              <a:gs pos="100000">
                <a:schemeClr val="accent5">
                  <a:lumMod val="20000"/>
                  <a:lumOff val="80000"/>
                  <a:shade val="100000"/>
                  <a:satMod val="115000"/>
                </a:schemeClr>
              </a:gs>
            </a:gsLst>
            <a:lin ang="5400000" scaled="1"/>
            <a:tileRect/>
          </a:gradFill>
        </p:spPr>
        <p:txBody>
          <a:bodyPr vert="horz" lIns="91440" tIns="45720" rIns="91440" bIns="45720" rtlCol="0">
            <a:normAutofit fontScale="92500"/>
          </a:bodyPr>
          <a:lstStyle/>
          <a:p>
            <a:pPr algn="ctr">
              <a:buNone/>
            </a:pPr>
            <a:r>
              <a:rPr lang="en-US" sz="4400" b="1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His guerrillas’ attacks were very successful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n-US" sz="4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n-US" sz="4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Содержимое 9"/>
          <p:cNvSpPr txBox="1">
            <a:spLocks/>
          </p:cNvSpPr>
          <p:nvPr/>
        </p:nvSpPr>
        <p:spPr>
          <a:xfrm>
            <a:off x="0" y="4869160"/>
            <a:ext cx="9144000" cy="1988840"/>
          </a:xfrm>
          <a:prstGeom prst="rect">
            <a:avLst/>
          </a:prstGeom>
          <a:gradFill flip="none" rotWithShape="1">
            <a:gsLst>
              <a:gs pos="0">
                <a:schemeClr val="accent5">
                  <a:lumMod val="20000"/>
                  <a:lumOff val="80000"/>
                  <a:shade val="30000"/>
                  <a:satMod val="115000"/>
                </a:schemeClr>
              </a:gs>
              <a:gs pos="50000">
                <a:schemeClr val="accent5">
                  <a:lumMod val="20000"/>
                  <a:lumOff val="80000"/>
                  <a:shade val="67500"/>
                  <a:satMod val="115000"/>
                </a:schemeClr>
              </a:gs>
              <a:gs pos="100000">
                <a:schemeClr val="accent5">
                  <a:lumMod val="20000"/>
                  <a:lumOff val="80000"/>
                  <a:shade val="100000"/>
                  <a:satMod val="115000"/>
                </a:schemeClr>
              </a:gs>
            </a:gsLst>
            <a:lin ang="5400000" scaled="1"/>
            <a:tileRect/>
          </a:gradFill>
        </p:spPr>
        <p:txBody>
          <a:bodyPr vert="horz" lIns="91440" tIns="45720" rIns="91440" bIns="45720" rtlCol="0">
            <a:noAutofit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smtClean="0">
                <a:ln>
                  <a:noFill/>
                </a:ln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Narrow" pitchFamily="34" charset="0"/>
                <a:ea typeface="+mn-ea"/>
                <a:cs typeface="+mn-cs"/>
              </a:rPr>
              <a:t>After he had got fame as a  brave</a:t>
            </a:r>
            <a:r>
              <a:rPr kumimoji="0" lang="en-US" sz="4000" b="1" i="0" u="none" strike="noStrike" kern="1200" cap="none" spc="0" normalizeH="0" noProof="0" smtClean="0">
                <a:ln>
                  <a:noFill/>
                </a:ln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Narrow" pitchFamily="34" charset="0"/>
                <a:ea typeface="+mn-ea"/>
                <a:cs typeface="+mn-cs"/>
              </a:rPr>
              <a:t> guerrilla leader</a:t>
            </a:r>
            <a:r>
              <a:rPr kumimoji="0" lang="en-US" sz="4000" b="1" i="0" u="none" strike="noStrike" kern="1200" cap="none" spc="0" normalizeH="0" baseline="0" noProof="0" smtClean="0">
                <a:ln>
                  <a:noFill/>
                </a:ln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Narrow" pitchFamily="34" charset="0"/>
                <a:ea typeface="+mn-ea"/>
                <a:cs typeface="+mn-cs"/>
              </a:rPr>
              <a:t>, he became one of the most popular men in the country</a:t>
            </a:r>
            <a:endParaRPr kumimoji="0" lang="ru-RU" sz="4000" b="1" i="0" u="none" strike="noStrike" kern="1200" cap="none" spc="0" normalizeH="0" baseline="0" noProof="0" smtClean="0">
              <a:ln>
                <a:noFill/>
              </a:ln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 Narrow" pitchFamily="34" charset="0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4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4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Рисунок 11" descr="dawidow3vw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004048" y="1340768"/>
            <a:ext cx="3764136" cy="5138046"/>
          </a:xfrm>
          <a:prstGeom prst="rect">
            <a:avLst/>
          </a:prstGeom>
        </p:spPr>
      </p:pic>
      <p:pic>
        <p:nvPicPr>
          <p:cNvPr id="11" name="Рисунок 10" descr="75280993_poslednie_goduy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1520" y="1412776"/>
            <a:ext cx="3563888" cy="5076161"/>
          </a:xfrm>
          <a:prstGeom prst="rect">
            <a:avLst/>
          </a:prstGeom>
        </p:spPr>
      </p:pic>
      <p:sp>
        <p:nvSpPr>
          <p:cNvPr id="10" name="Содержимое 9"/>
          <p:cNvSpPr>
            <a:spLocks noGrp="1"/>
          </p:cNvSpPr>
          <p:nvPr>
            <p:ph idx="1"/>
          </p:nvPr>
        </p:nvSpPr>
        <p:spPr>
          <a:xfrm>
            <a:off x="0" y="0"/>
            <a:ext cx="9144000" cy="1484784"/>
          </a:xfrm>
          <a:gradFill flip="none" rotWithShape="1">
            <a:gsLst>
              <a:gs pos="0">
                <a:schemeClr val="accent5">
                  <a:lumMod val="20000"/>
                  <a:lumOff val="80000"/>
                  <a:shade val="30000"/>
                  <a:satMod val="115000"/>
                </a:schemeClr>
              </a:gs>
              <a:gs pos="50000">
                <a:schemeClr val="accent5">
                  <a:lumMod val="20000"/>
                  <a:lumOff val="80000"/>
                  <a:shade val="67500"/>
                  <a:satMod val="115000"/>
                </a:schemeClr>
              </a:gs>
              <a:gs pos="100000">
                <a:schemeClr val="accent5">
                  <a:lumMod val="20000"/>
                  <a:lumOff val="80000"/>
                  <a:shade val="100000"/>
                  <a:satMod val="115000"/>
                </a:schemeClr>
              </a:gs>
            </a:gsLst>
            <a:lin ang="5400000" scaled="1"/>
            <a:tileRect/>
          </a:gradFill>
        </p:spPr>
        <p:txBody>
          <a:bodyPr>
            <a:noAutofit/>
          </a:bodyPr>
          <a:lstStyle/>
          <a:p>
            <a:pPr algn="ctr">
              <a:buNone/>
            </a:pPr>
            <a:r>
              <a:rPr lang="en-US" sz="4400" b="1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He invented a specific genre – </a:t>
            </a:r>
          </a:p>
          <a:p>
            <a:pPr algn="ctr">
              <a:buNone/>
            </a:pPr>
            <a:r>
              <a:rPr lang="en-US" sz="4400" b="1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a hussar-poetry</a:t>
            </a:r>
          </a:p>
          <a:p>
            <a:pPr>
              <a:buNone/>
            </a:pPr>
            <a:endParaRPr lang="en-US" sz="4400" smtClean="0"/>
          </a:p>
        </p:txBody>
      </p:sp>
      <p:sp>
        <p:nvSpPr>
          <p:cNvPr id="14" name="Овал 13">
            <a:hlinkClick r:id="rId4" action="ppaction://hlinksldjump"/>
          </p:cNvPr>
          <p:cNvSpPr/>
          <p:nvPr/>
        </p:nvSpPr>
        <p:spPr>
          <a:xfrm>
            <a:off x="1763688" y="3933056"/>
            <a:ext cx="1800200" cy="1656184"/>
          </a:xfrm>
          <a:prstGeom prst="ellipse">
            <a:avLst/>
          </a:prstGeom>
          <a:solidFill>
            <a:srgbClr val="00B050"/>
          </a:solidFill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Овал 15">
            <a:hlinkClick r:id="rId5" action="ppaction://hlinksldjump"/>
          </p:cNvPr>
          <p:cNvSpPr/>
          <p:nvPr/>
        </p:nvSpPr>
        <p:spPr>
          <a:xfrm>
            <a:off x="5580112" y="3933056"/>
            <a:ext cx="1800200" cy="1656184"/>
          </a:xfrm>
          <a:prstGeom prst="ellipse">
            <a:avLst/>
          </a:prstGeom>
          <a:solidFill>
            <a:srgbClr val="FF0000"/>
          </a:solidFill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TextBox 16"/>
          <p:cNvSpPr txBox="1"/>
          <p:nvPr/>
        </p:nvSpPr>
        <p:spPr>
          <a:xfrm>
            <a:off x="1835696" y="4365104"/>
            <a:ext cx="165618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True</a:t>
            </a:r>
            <a:r>
              <a:rPr lang="en-US" sz="4400" b="1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 </a:t>
            </a:r>
            <a:endParaRPr lang="ru-RU" sz="4400" b="1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724128" y="4437112"/>
            <a:ext cx="165618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False</a:t>
            </a:r>
            <a:r>
              <a:rPr lang="en-US" sz="4400" b="1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 </a:t>
            </a:r>
            <a:endParaRPr lang="ru-RU" sz="4400" b="1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</a:endParaRPr>
          </a:p>
        </p:txBody>
      </p:sp>
      <p:sp>
        <p:nvSpPr>
          <p:cNvPr id="19" name="Заголовок 6"/>
          <p:cNvSpPr txBox="1">
            <a:spLocks/>
          </p:cNvSpPr>
          <p:nvPr/>
        </p:nvSpPr>
        <p:spPr>
          <a:xfrm>
            <a:off x="0" y="5885656"/>
            <a:ext cx="9144000" cy="972344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6200000" scaled="1"/>
            <a:tileRect/>
          </a:gradFill>
          <a:ln w="6350" cap="rnd">
            <a:noFill/>
          </a:ln>
        </p:spPr>
        <p:txBody>
          <a:bodyPr vert="horz" rtlCol="0" anchor="t" anchorCtr="0">
            <a:no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 b="1" u="sng" spc="-100" smtClean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Model:</a:t>
            </a:r>
            <a:r>
              <a:rPr lang="en-US" sz="2000" b="1" spc="-100" smtClean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 </a:t>
            </a:r>
            <a:r>
              <a:rPr lang="ru-RU" sz="2000" b="1" spc="-100" smtClean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 </a:t>
            </a:r>
            <a:r>
              <a:rPr lang="en-US" sz="2000" b="1" spc="-100" smtClean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I think </a:t>
            </a:r>
            <a:endParaRPr lang="ru-RU" sz="2000" spc="-100" smtClean="0">
              <a:ln w="3200">
                <a:solidFill>
                  <a:schemeClr val="bg2">
                    <a:shade val="75000"/>
                    <a:alpha val="25000"/>
                  </a:schemeClr>
                </a:solidFill>
                <a:prstDash val="solid"/>
                <a:round/>
              </a:ln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+mj-ea"/>
              <a:cs typeface="+mj-cs"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i="0" u="none" strike="noStrike" kern="1200" cap="none" spc="-100" normalizeH="0" baseline="0" noProof="0" smtClean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               </a:t>
            </a:r>
            <a:r>
              <a:rPr lang="en-US" sz="2000" b="1" spc="-100" smtClean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I</a:t>
            </a:r>
            <a:r>
              <a:rPr kumimoji="0" lang="en-US" sz="2000" b="1" i="0" u="none" strike="noStrike" kern="1200" cap="none" spc="-100" normalizeH="0" baseline="0" noProof="0" smtClean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n</a:t>
            </a:r>
            <a:r>
              <a:rPr kumimoji="0" lang="en-US" sz="2000" b="1" i="0" u="none" strike="noStrike" kern="1200" cap="none" spc="-100" normalizeH="0" noProof="0" smtClean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 my opinion </a:t>
            </a:r>
            <a:r>
              <a:rPr kumimoji="0" lang="en-US" sz="2000" i="0" u="none" strike="noStrike" kern="1200" cap="none" spc="-100" normalizeH="0" noProof="0" smtClean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(</a:t>
            </a:r>
            <a:r>
              <a:rPr kumimoji="0" lang="ru-RU" sz="2000" i="0" u="none" strike="noStrike" kern="1200" cap="none" spc="-100" normalizeH="0" noProof="0" smtClean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По моему мнению)</a:t>
            </a:r>
            <a:endParaRPr kumimoji="0" lang="en-US" sz="2000" i="0" u="none" strike="noStrike" kern="1200" cap="none" spc="-100" normalizeH="0" noProof="0" smtClean="0">
              <a:ln w="3200">
                <a:solidFill>
                  <a:schemeClr val="bg2">
                    <a:shade val="75000"/>
                    <a:alpha val="25000"/>
                  </a:schemeClr>
                </a:solidFill>
                <a:prstDash val="solid"/>
                <a:round/>
              </a:ln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 spc="-10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 </a:t>
            </a:r>
            <a:r>
              <a:rPr lang="en-US" sz="2000" spc="-100" smtClean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               </a:t>
            </a:r>
            <a:r>
              <a:rPr lang="en-US" sz="2000" b="1" spc="-100" smtClean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To my mind</a:t>
            </a:r>
            <a:r>
              <a:rPr kumimoji="0" lang="en-US" sz="2000" b="1" i="0" u="none" strike="noStrike" kern="1200" cap="none" spc="-100" normalizeH="0" noProof="0" smtClean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 </a:t>
            </a:r>
            <a:endParaRPr kumimoji="0" lang="ru-RU" sz="2000" b="1" i="0" u="none" strike="noStrike" kern="1200" cap="none" spc="-100" normalizeH="0" baseline="0" noProof="0" dirty="0">
              <a:ln w="3200">
                <a:solidFill>
                  <a:schemeClr val="bg2">
                    <a:shade val="75000"/>
                    <a:alpha val="25000"/>
                  </a:schemeClr>
                </a:solidFill>
                <a:prstDash val="solid"/>
                <a:round/>
              </a:ln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796136" y="6021288"/>
            <a:ext cx="32038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it’s true/ it’s false </a:t>
            </a:r>
            <a:endParaRPr lang="ru-RU" sz="2800" b="1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9"/>
          <p:cNvSpPr txBox="1">
            <a:spLocks/>
          </p:cNvSpPr>
          <p:nvPr/>
        </p:nvSpPr>
        <p:spPr>
          <a:xfrm>
            <a:off x="0" y="0"/>
            <a:ext cx="9144000" cy="1412776"/>
          </a:xfrm>
          <a:prstGeom prst="rect">
            <a:avLst/>
          </a:prstGeom>
          <a:gradFill flip="none" rotWithShape="1">
            <a:gsLst>
              <a:gs pos="0">
                <a:schemeClr val="accent5">
                  <a:lumMod val="20000"/>
                  <a:lumOff val="80000"/>
                  <a:shade val="30000"/>
                  <a:satMod val="115000"/>
                </a:schemeClr>
              </a:gs>
              <a:gs pos="50000">
                <a:schemeClr val="accent5">
                  <a:lumMod val="20000"/>
                  <a:lumOff val="80000"/>
                  <a:shade val="67500"/>
                  <a:satMod val="115000"/>
                </a:schemeClr>
              </a:gs>
              <a:gs pos="100000">
                <a:schemeClr val="accent5">
                  <a:lumMod val="20000"/>
                  <a:lumOff val="80000"/>
                  <a:shade val="100000"/>
                  <a:satMod val="115000"/>
                </a:schemeClr>
              </a:gs>
            </a:gsLst>
            <a:lin ang="5400000" scaled="1"/>
            <a:tileRect/>
          </a:gradFill>
        </p:spPr>
        <p:txBody>
          <a:bodyPr vert="horz" lIns="91440" tIns="45720" rIns="91440" bIns="45720" rtlCol="0">
            <a:noAutofit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smtClean="0">
                <a:ln>
                  <a:noFill/>
                </a:ln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Narrow" pitchFamily="34" charset="0"/>
                <a:ea typeface="+mn-ea"/>
                <a:cs typeface="+mn-cs"/>
              </a:rPr>
              <a:t>Denis Vasilyevich Davydov </a:t>
            </a: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smtClean="0">
                <a:ln>
                  <a:noFill/>
                </a:ln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Narrow" pitchFamily="34" charset="0"/>
                <a:ea typeface="+mn-ea"/>
                <a:cs typeface="+mn-cs"/>
              </a:rPr>
              <a:t>was born in 1784 in Moscow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36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36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Содержимое 9"/>
          <p:cNvSpPr>
            <a:spLocks noGrp="1"/>
          </p:cNvSpPr>
          <p:nvPr>
            <p:ph idx="1"/>
          </p:nvPr>
        </p:nvSpPr>
        <p:spPr>
          <a:xfrm>
            <a:off x="0" y="1340768"/>
            <a:ext cx="9144000" cy="1224136"/>
          </a:xfrm>
          <a:gradFill flip="none" rotWithShape="1">
            <a:gsLst>
              <a:gs pos="0">
                <a:schemeClr val="accent5">
                  <a:lumMod val="20000"/>
                  <a:lumOff val="80000"/>
                  <a:shade val="30000"/>
                  <a:satMod val="115000"/>
                </a:schemeClr>
              </a:gs>
              <a:gs pos="50000">
                <a:schemeClr val="accent5">
                  <a:lumMod val="20000"/>
                  <a:lumOff val="80000"/>
                  <a:shade val="67500"/>
                  <a:satMod val="115000"/>
                </a:schemeClr>
              </a:gs>
              <a:gs pos="100000">
                <a:schemeClr val="accent5">
                  <a:lumMod val="20000"/>
                  <a:lumOff val="80000"/>
                  <a:shade val="100000"/>
                  <a:satMod val="115000"/>
                </a:schemeClr>
              </a:gs>
            </a:gsLst>
            <a:lin ang="5400000" scaled="1"/>
            <a:tileRect/>
          </a:gradFill>
        </p:spPr>
        <p:txBody>
          <a:bodyPr>
            <a:normAutofit lnSpcReduction="10000"/>
          </a:bodyPr>
          <a:lstStyle/>
          <a:p>
            <a:pPr algn="ctr">
              <a:buNone/>
            </a:pPr>
            <a:r>
              <a:rPr lang="en-US" sz="4000" b="1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He was from a noble family, who owned the village of Borodino</a:t>
            </a:r>
          </a:p>
          <a:p>
            <a:pPr>
              <a:buNone/>
            </a:pPr>
            <a:endParaRPr lang="en-US" sz="4000" smtClean="0"/>
          </a:p>
          <a:p>
            <a:endParaRPr lang="en-US" sz="4000" smtClean="0"/>
          </a:p>
        </p:txBody>
      </p:sp>
      <p:sp>
        <p:nvSpPr>
          <p:cNvPr id="6" name="Содержимое 9"/>
          <p:cNvSpPr txBox="1">
            <a:spLocks/>
          </p:cNvSpPr>
          <p:nvPr/>
        </p:nvSpPr>
        <p:spPr>
          <a:xfrm>
            <a:off x="0" y="2492896"/>
            <a:ext cx="9144000" cy="1224136"/>
          </a:xfrm>
          <a:prstGeom prst="rect">
            <a:avLst/>
          </a:prstGeom>
          <a:gradFill flip="none" rotWithShape="1">
            <a:gsLst>
              <a:gs pos="0">
                <a:schemeClr val="accent5">
                  <a:lumMod val="20000"/>
                  <a:lumOff val="80000"/>
                  <a:shade val="30000"/>
                  <a:satMod val="115000"/>
                </a:schemeClr>
              </a:gs>
              <a:gs pos="50000">
                <a:schemeClr val="accent5">
                  <a:lumMod val="20000"/>
                  <a:lumOff val="80000"/>
                  <a:shade val="67500"/>
                  <a:satMod val="115000"/>
                </a:schemeClr>
              </a:gs>
              <a:gs pos="100000">
                <a:schemeClr val="accent5">
                  <a:lumMod val="20000"/>
                  <a:lumOff val="80000"/>
                  <a:shade val="100000"/>
                  <a:satMod val="115000"/>
                </a:schemeClr>
              </a:gs>
            </a:gsLst>
            <a:lin ang="5400000" scaled="1"/>
            <a:tileRect/>
          </a:gradFill>
        </p:spPr>
        <p:txBody>
          <a:bodyPr vert="horz" lIns="91440" tIns="45720" rIns="91440" bIns="45720" rtlCol="0">
            <a:normAutofit lnSpcReduction="10000"/>
          </a:bodyPr>
          <a:lstStyle/>
          <a:p>
            <a:pPr algn="ctr">
              <a:buNone/>
            </a:pPr>
            <a:r>
              <a:rPr lang="en-US" sz="4000" b="1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He was famous as a soldier-poet and guerrilla leader of the Patriotic War of 1812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n-US" sz="40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n-US" sz="40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Содержимое 9"/>
          <p:cNvSpPr txBox="1">
            <a:spLocks/>
          </p:cNvSpPr>
          <p:nvPr/>
        </p:nvSpPr>
        <p:spPr>
          <a:xfrm>
            <a:off x="0" y="3573016"/>
            <a:ext cx="9144000" cy="720080"/>
          </a:xfrm>
          <a:prstGeom prst="rect">
            <a:avLst/>
          </a:prstGeom>
          <a:gradFill flip="none" rotWithShape="1">
            <a:gsLst>
              <a:gs pos="0">
                <a:schemeClr val="accent5">
                  <a:lumMod val="20000"/>
                  <a:lumOff val="80000"/>
                  <a:shade val="30000"/>
                  <a:satMod val="115000"/>
                </a:schemeClr>
              </a:gs>
              <a:gs pos="50000">
                <a:schemeClr val="accent5">
                  <a:lumMod val="20000"/>
                  <a:lumOff val="80000"/>
                  <a:shade val="67500"/>
                  <a:satMod val="115000"/>
                </a:schemeClr>
              </a:gs>
              <a:gs pos="100000">
                <a:schemeClr val="accent5">
                  <a:lumMod val="20000"/>
                  <a:lumOff val="80000"/>
                  <a:shade val="100000"/>
                  <a:satMod val="115000"/>
                </a:schemeClr>
              </a:gs>
            </a:gsLst>
            <a:lin ang="5400000" scaled="1"/>
            <a:tileRect/>
          </a:gradFill>
        </p:spPr>
        <p:txBody>
          <a:bodyPr vert="horz" lIns="91440" tIns="45720" rIns="91440" bIns="45720" rtlCol="0">
            <a:normAutofit/>
          </a:bodyPr>
          <a:lstStyle/>
          <a:p>
            <a:pPr algn="ctr">
              <a:buNone/>
            </a:pPr>
            <a:r>
              <a:rPr lang="en-US" sz="4000" b="1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His guerrillas’ attacks were very successful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n-US" sz="40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n-US" sz="40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Содержимое 9"/>
          <p:cNvSpPr txBox="1">
            <a:spLocks/>
          </p:cNvSpPr>
          <p:nvPr/>
        </p:nvSpPr>
        <p:spPr>
          <a:xfrm>
            <a:off x="0" y="4221088"/>
            <a:ext cx="9144000" cy="1872208"/>
          </a:xfrm>
          <a:prstGeom prst="rect">
            <a:avLst/>
          </a:prstGeom>
          <a:gradFill flip="none" rotWithShape="1">
            <a:gsLst>
              <a:gs pos="0">
                <a:schemeClr val="accent5">
                  <a:lumMod val="20000"/>
                  <a:lumOff val="80000"/>
                  <a:shade val="30000"/>
                  <a:satMod val="115000"/>
                </a:schemeClr>
              </a:gs>
              <a:gs pos="50000">
                <a:schemeClr val="accent5">
                  <a:lumMod val="20000"/>
                  <a:lumOff val="80000"/>
                  <a:shade val="67500"/>
                  <a:satMod val="115000"/>
                </a:schemeClr>
              </a:gs>
              <a:gs pos="100000">
                <a:schemeClr val="accent5">
                  <a:lumMod val="20000"/>
                  <a:lumOff val="80000"/>
                  <a:shade val="100000"/>
                  <a:satMod val="115000"/>
                </a:schemeClr>
              </a:gs>
            </a:gsLst>
            <a:lin ang="5400000" scaled="1"/>
            <a:tileRect/>
          </a:gradFill>
        </p:spPr>
        <p:txBody>
          <a:bodyPr vert="horz" lIns="91440" tIns="45720" rIns="91440" bIns="45720" rtlCol="0">
            <a:noAutofit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smtClean="0">
                <a:ln>
                  <a:noFill/>
                </a:ln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Narrow" pitchFamily="34" charset="0"/>
                <a:ea typeface="+mn-ea"/>
                <a:cs typeface="+mn-cs"/>
              </a:rPr>
              <a:t>After he had got fame as a  brave</a:t>
            </a:r>
            <a:r>
              <a:rPr kumimoji="0" lang="en-US" sz="4000" b="1" i="0" u="none" strike="noStrike" kern="1200" cap="none" spc="0" normalizeH="0" noProof="0" smtClean="0">
                <a:ln>
                  <a:noFill/>
                </a:ln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Narrow" pitchFamily="34" charset="0"/>
                <a:ea typeface="+mn-ea"/>
                <a:cs typeface="+mn-cs"/>
              </a:rPr>
              <a:t> guerrilla leader</a:t>
            </a:r>
            <a:r>
              <a:rPr kumimoji="0" lang="en-US" sz="4000" b="1" i="0" u="none" strike="noStrike" kern="1200" cap="none" spc="0" normalizeH="0" baseline="0" noProof="0" smtClean="0">
                <a:ln>
                  <a:noFill/>
                </a:ln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Narrow" pitchFamily="34" charset="0"/>
                <a:ea typeface="+mn-ea"/>
                <a:cs typeface="+mn-cs"/>
              </a:rPr>
              <a:t>, he became one of the most popular men in the country</a:t>
            </a:r>
            <a:endParaRPr kumimoji="0" lang="ru-RU" sz="4000" b="1" i="0" u="none" strike="noStrike" kern="1200" cap="none" spc="0" normalizeH="0" baseline="0" noProof="0" smtClean="0">
              <a:ln>
                <a:noFill/>
              </a:ln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 Narrow" pitchFamily="34" charset="0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4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4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Содержимое 9"/>
          <p:cNvSpPr txBox="1">
            <a:spLocks/>
          </p:cNvSpPr>
          <p:nvPr/>
        </p:nvSpPr>
        <p:spPr>
          <a:xfrm>
            <a:off x="-180528" y="6021288"/>
            <a:ext cx="9505056" cy="836712"/>
          </a:xfrm>
          <a:prstGeom prst="rect">
            <a:avLst/>
          </a:prstGeom>
          <a:gradFill flip="none" rotWithShape="1">
            <a:gsLst>
              <a:gs pos="0">
                <a:schemeClr val="accent5">
                  <a:lumMod val="20000"/>
                  <a:lumOff val="80000"/>
                  <a:shade val="30000"/>
                  <a:satMod val="115000"/>
                </a:schemeClr>
              </a:gs>
              <a:gs pos="50000">
                <a:schemeClr val="accent5">
                  <a:lumMod val="20000"/>
                  <a:lumOff val="80000"/>
                  <a:shade val="67500"/>
                  <a:satMod val="115000"/>
                </a:schemeClr>
              </a:gs>
              <a:gs pos="100000">
                <a:schemeClr val="accent5">
                  <a:lumMod val="20000"/>
                  <a:lumOff val="80000"/>
                  <a:shade val="100000"/>
                  <a:satMod val="115000"/>
                </a:schemeClr>
              </a:gs>
            </a:gsLst>
            <a:lin ang="5400000" scaled="1"/>
            <a:tileRect/>
          </a:gradFill>
        </p:spPr>
        <p:txBody>
          <a:bodyPr vert="horz" lIns="91440" tIns="45720" rIns="91440" bIns="45720" rtlCol="0">
            <a:noAutofit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smtClean="0">
                <a:ln>
                  <a:noFill/>
                </a:ln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Narrow" pitchFamily="34" charset="0"/>
                <a:ea typeface="+mn-ea"/>
                <a:cs typeface="+mn-cs"/>
              </a:rPr>
              <a:t>He invented a specific genre – a hussar-poetry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4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Картинка 1 из 11368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980728"/>
            <a:ext cx="4427984" cy="5399980"/>
          </a:xfrm>
          <a:prstGeom prst="rect">
            <a:avLst/>
          </a:prstGeom>
          <a:noFill/>
        </p:spPr>
      </p:pic>
      <p:pic>
        <p:nvPicPr>
          <p:cNvPr id="13" name="Рисунок 12" descr="рукопись пушкина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594638" y="1484784"/>
            <a:ext cx="4549362" cy="4392488"/>
          </a:xfrm>
          <a:prstGeom prst="rect">
            <a:avLst/>
          </a:prstGeom>
        </p:spPr>
      </p:pic>
      <p:pic>
        <p:nvPicPr>
          <p:cNvPr id="15" name="Рисунок 14" descr="лицейская тетрадь Пушкина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419872" y="3851906"/>
            <a:ext cx="2232248" cy="3006094"/>
          </a:xfrm>
          <a:prstGeom prst="rect">
            <a:avLst/>
          </a:prstGeom>
        </p:spPr>
      </p:pic>
      <p:sp>
        <p:nvSpPr>
          <p:cNvPr id="10" name="Содержимое 9"/>
          <p:cNvSpPr>
            <a:spLocks noGrp="1"/>
          </p:cNvSpPr>
          <p:nvPr>
            <p:ph idx="1"/>
          </p:nvPr>
        </p:nvSpPr>
        <p:spPr>
          <a:xfrm>
            <a:off x="0" y="0"/>
            <a:ext cx="9144000" cy="1484784"/>
          </a:xfrm>
          <a:gradFill flip="none" rotWithShape="1">
            <a:gsLst>
              <a:gs pos="0">
                <a:schemeClr val="accent5">
                  <a:lumMod val="20000"/>
                  <a:lumOff val="80000"/>
                  <a:shade val="30000"/>
                  <a:satMod val="115000"/>
                </a:schemeClr>
              </a:gs>
              <a:gs pos="50000">
                <a:schemeClr val="accent5">
                  <a:lumMod val="20000"/>
                  <a:lumOff val="80000"/>
                  <a:shade val="67500"/>
                  <a:satMod val="115000"/>
                </a:schemeClr>
              </a:gs>
              <a:gs pos="100000">
                <a:schemeClr val="accent5">
                  <a:lumMod val="20000"/>
                  <a:lumOff val="80000"/>
                  <a:shade val="100000"/>
                  <a:satMod val="115000"/>
                </a:schemeClr>
              </a:gs>
            </a:gsLst>
            <a:lin ang="5400000" scaled="1"/>
            <a:tileRect/>
          </a:gradFill>
        </p:spPr>
        <p:txBody>
          <a:bodyPr>
            <a:noAutofit/>
          </a:bodyPr>
          <a:lstStyle/>
          <a:p>
            <a:pPr lvl="0" algn="ctr">
              <a:buNone/>
            </a:pPr>
            <a:r>
              <a:rPr lang="en-US" sz="4400" b="1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A.S. Pushkin used to say that Davydov had showed him the way to be brave</a:t>
            </a:r>
            <a:endParaRPr lang="ru-RU" sz="4400" b="1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</a:endParaRPr>
          </a:p>
          <a:p>
            <a:pPr>
              <a:buNone/>
            </a:pPr>
            <a:endParaRPr lang="en-US" sz="4400" smtClean="0"/>
          </a:p>
        </p:txBody>
      </p:sp>
      <p:sp>
        <p:nvSpPr>
          <p:cNvPr id="14" name="Овал 13">
            <a:hlinkClick r:id="rId5" action="ppaction://hlinksldjump"/>
          </p:cNvPr>
          <p:cNvSpPr/>
          <p:nvPr/>
        </p:nvSpPr>
        <p:spPr>
          <a:xfrm>
            <a:off x="1763688" y="3933056"/>
            <a:ext cx="1800200" cy="1656184"/>
          </a:xfrm>
          <a:prstGeom prst="ellipse">
            <a:avLst/>
          </a:prstGeom>
          <a:solidFill>
            <a:srgbClr val="00B050"/>
          </a:solidFill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Овал 15">
            <a:hlinkClick r:id="rId6" action="ppaction://hlinksldjump"/>
          </p:cNvPr>
          <p:cNvSpPr/>
          <p:nvPr/>
        </p:nvSpPr>
        <p:spPr>
          <a:xfrm>
            <a:off x="5580112" y="3933056"/>
            <a:ext cx="1800200" cy="1656184"/>
          </a:xfrm>
          <a:prstGeom prst="ellipse">
            <a:avLst/>
          </a:prstGeom>
          <a:solidFill>
            <a:srgbClr val="FF0000"/>
          </a:solidFill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TextBox 16"/>
          <p:cNvSpPr txBox="1"/>
          <p:nvPr/>
        </p:nvSpPr>
        <p:spPr>
          <a:xfrm>
            <a:off x="1835696" y="4365104"/>
            <a:ext cx="165618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True</a:t>
            </a:r>
            <a:r>
              <a:rPr lang="en-US" sz="4400" b="1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 </a:t>
            </a:r>
            <a:endParaRPr lang="ru-RU" sz="4400" b="1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724128" y="4437112"/>
            <a:ext cx="165618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False</a:t>
            </a:r>
            <a:r>
              <a:rPr lang="en-US" sz="4400" b="1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 </a:t>
            </a:r>
            <a:endParaRPr lang="ru-RU" sz="4400" b="1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</a:endParaRPr>
          </a:p>
        </p:txBody>
      </p:sp>
      <p:sp>
        <p:nvSpPr>
          <p:cNvPr id="19" name="Заголовок 6"/>
          <p:cNvSpPr txBox="1">
            <a:spLocks/>
          </p:cNvSpPr>
          <p:nvPr/>
        </p:nvSpPr>
        <p:spPr>
          <a:xfrm>
            <a:off x="0" y="5885656"/>
            <a:ext cx="9144000" cy="972344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6200000" scaled="1"/>
            <a:tileRect/>
          </a:gradFill>
          <a:ln w="6350" cap="rnd">
            <a:noFill/>
          </a:ln>
        </p:spPr>
        <p:txBody>
          <a:bodyPr vert="horz" rtlCol="0" anchor="t" anchorCtr="0">
            <a:no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 b="1" u="sng" spc="-100" smtClean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Model:</a:t>
            </a:r>
            <a:r>
              <a:rPr lang="en-US" sz="2000" b="1" spc="-100" smtClean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 </a:t>
            </a:r>
            <a:r>
              <a:rPr lang="ru-RU" sz="2000" b="1" spc="-100" smtClean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 </a:t>
            </a:r>
            <a:r>
              <a:rPr lang="en-US" sz="2000" b="1" spc="-100" smtClean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I think </a:t>
            </a:r>
            <a:endParaRPr lang="ru-RU" sz="2000" spc="-100" smtClean="0">
              <a:ln w="3200">
                <a:solidFill>
                  <a:schemeClr val="bg2">
                    <a:shade val="75000"/>
                    <a:alpha val="25000"/>
                  </a:schemeClr>
                </a:solidFill>
                <a:prstDash val="solid"/>
                <a:round/>
              </a:ln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+mj-ea"/>
              <a:cs typeface="+mj-cs"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i="0" u="none" strike="noStrike" kern="1200" cap="none" spc="-100" normalizeH="0" baseline="0" noProof="0" smtClean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               </a:t>
            </a:r>
            <a:r>
              <a:rPr lang="en-US" sz="2000" b="1" spc="-100" smtClean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I</a:t>
            </a:r>
            <a:r>
              <a:rPr kumimoji="0" lang="en-US" sz="2000" b="1" i="0" u="none" strike="noStrike" kern="1200" cap="none" spc="-100" normalizeH="0" baseline="0" noProof="0" smtClean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n</a:t>
            </a:r>
            <a:r>
              <a:rPr kumimoji="0" lang="en-US" sz="2000" b="1" i="0" u="none" strike="noStrike" kern="1200" cap="none" spc="-100" normalizeH="0" noProof="0" smtClean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 my opinion </a:t>
            </a:r>
            <a:r>
              <a:rPr kumimoji="0" lang="en-US" sz="2000" i="0" u="none" strike="noStrike" kern="1200" cap="none" spc="-100" normalizeH="0" noProof="0" smtClean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(</a:t>
            </a:r>
            <a:r>
              <a:rPr kumimoji="0" lang="ru-RU" sz="2000" i="0" u="none" strike="noStrike" kern="1200" cap="none" spc="-100" normalizeH="0" noProof="0" smtClean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По моему мнению)</a:t>
            </a:r>
            <a:endParaRPr kumimoji="0" lang="en-US" sz="2000" i="0" u="none" strike="noStrike" kern="1200" cap="none" spc="-100" normalizeH="0" noProof="0" smtClean="0">
              <a:ln w="3200">
                <a:solidFill>
                  <a:schemeClr val="bg2">
                    <a:shade val="75000"/>
                    <a:alpha val="25000"/>
                  </a:schemeClr>
                </a:solidFill>
                <a:prstDash val="solid"/>
                <a:round/>
              </a:ln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 spc="-10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 </a:t>
            </a:r>
            <a:r>
              <a:rPr lang="en-US" sz="2000" spc="-100" smtClean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               </a:t>
            </a:r>
            <a:r>
              <a:rPr lang="en-US" sz="2000" b="1" spc="-100" smtClean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To my mind</a:t>
            </a:r>
            <a:r>
              <a:rPr kumimoji="0" lang="en-US" sz="2000" b="1" i="0" u="none" strike="noStrike" kern="1200" cap="none" spc="-100" normalizeH="0" noProof="0" smtClean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 </a:t>
            </a:r>
            <a:endParaRPr kumimoji="0" lang="ru-RU" sz="2000" b="1" i="0" u="none" strike="noStrike" kern="1200" cap="none" spc="-100" normalizeH="0" baseline="0" noProof="0" dirty="0">
              <a:ln w="3200">
                <a:solidFill>
                  <a:schemeClr val="bg2">
                    <a:shade val="75000"/>
                    <a:alpha val="25000"/>
                  </a:schemeClr>
                </a:solidFill>
                <a:prstDash val="solid"/>
                <a:round/>
              </a:ln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796136" y="6021288"/>
            <a:ext cx="32038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it’s true/ it’s false </a:t>
            </a:r>
            <a:endParaRPr lang="ru-RU" sz="2800" b="1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9"/>
          <p:cNvSpPr txBox="1">
            <a:spLocks/>
          </p:cNvSpPr>
          <p:nvPr/>
        </p:nvSpPr>
        <p:spPr>
          <a:xfrm>
            <a:off x="0" y="0"/>
            <a:ext cx="9144000" cy="548680"/>
          </a:xfrm>
          <a:prstGeom prst="rect">
            <a:avLst/>
          </a:prstGeom>
          <a:gradFill flip="none" rotWithShape="1">
            <a:gsLst>
              <a:gs pos="0">
                <a:schemeClr val="accent5">
                  <a:lumMod val="20000"/>
                  <a:lumOff val="80000"/>
                  <a:shade val="30000"/>
                  <a:satMod val="115000"/>
                </a:schemeClr>
              </a:gs>
              <a:gs pos="50000">
                <a:schemeClr val="accent5">
                  <a:lumMod val="20000"/>
                  <a:lumOff val="80000"/>
                  <a:shade val="67500"/>
                  <a:satMod val="115000"/>
                </a:schemeClr>
              </a:gs>
              <a:gs pos="100000">
                <a:schemeClr val="accent5">
                  <a:lumMod val="20000"/>
                  <a:lumOff val="80000"/>
                  <a:shade val="100000"/>
                  <a:satMod val="115000"/>
                </a:schemeClr>
              </a:gs>
            </a:gsLst>
            <a:lin ang="5400000" scaled="1"/>
            <a:tileRect/>
          </a:gradFill>
        </p:spPr>
        <p:txBody>
          <a:bodyPr vert="horz" lIns="91440" tIns="45720" rIns="91440" bIns="45720" rtlCol="0">
            <a:noAutofit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smtClean="0">
                <a:ln>
                  <a:noFill/>
                </a:ln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Narrow" pitchFamily="34" charset="0"/>
                <a:ea typeface="+mn-ea"/>
                <a:cs typeface="+mn-cs"/>
              </a:rPr>
              <a:t>Denis Vasilyevich Davydov was born in 1784 in Moscow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3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3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Содержимое 9"/>
          <p:cNvSpPr>
            <a:spLocks noGrp="1"/>
          </p:cNvSpPr>
          <p:nvPr>
            <p:ph idx="1"/>
          </p:nvPr>
        </p:nvSpPr>
        <p:spPr>
          <a:xfrm>
            <a:off x="0" y="548680"/>
            <a:ext cx="9144000" cy="1008112"/>
          </a:xfrm>
          <a:gradFill flip="none" rotWithShape="1">
            <a:gsLst>
              <a:gs pos="0">
                <a:schemeClr val="accent5">
                  <a:lumMod val="20000"/>
                  <a:lumOff val="80000"/>
                  <a:shade val="30000"/>
                  <a:satMod val="115000"/>
                </a:schemeClr>
              </a:gs>
              <a:gs pos="50000">
                <a:schemeClr val="accent5">
                  <a:lumMod val="20000"/>
                  <a:lumOff val="80000"/>
                  <a:shade val="67500"/>
                  <a:satMod val="115000"/>
                </a:schemeClr>
              </a:gs>
              <a:gs pos="100000">
                <a:schemeClr val="accent5">
                  <a:lumMod val="20000"/>
                  <a:lumOff val="80000"/>
                  <a:shade val="100000"/>
                  <a:satMod val="115000"/>
                </a:schemeClr>
              </a:gs>
            </a:gsLst>
            <a:lin ang="5400000" scaled="1"/>
            <a:tileRect/>
          </a:gradFill>
        </p:spPr>
        <p:txBody>
          <a:bodyPr>
            <a:normAutofit lnSpcReduction="10000"/>
          </a:bodyPr>
          <a:lstStyle/>
          <a:p>
            <a:pPr algn="ctr">
              <a:buNone/>
            </a:pPr>
            <a:r>
              <a:rPr lang="en-US" b="1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He was from a noble family, who owned the village of Borodino</a:t>
            </a:r>
          </a:p>
          <a:p>
            <a:pPr>
              <a:buNone/>
            </a:pPr>
            <a:endParaRPr lang="en-US" smtClean="0"/>
          </a:p>
          <a:p>
            <a:endParaRPr lang="en-US" smtClean="0"/>
          </a:p>
        </p:txBody>
      </p:sp>
      <p:sp>
        <p:nvSpPr>
          <p:cNvPr id="6" name="Содержимое 9"/>
          <p:cNvSpPr txBox="1">
            <a:spLocks/>
          </p:cNvSpPr>
          <p:nvPr/>
        </p:nvSpPr>
        <p:spPr>
          <a:xfrm>
            <a:off x="0" y="1556792"/>
            <a:ext cx="9144000" cy="1080120"/>
          </a:xfrm>
          <a:prstGeom prst="rect">
            <a:avLst/>
          </a:prstGeom>
          <a:gradFill flip="none" rotWithShape="1">
            <a:gsLst>
              <a:gs pos="0">
                <a:schemeClr val="accent5">
                  <a:lumMod val="20000"/>
                  <a:lumOff val="80000"/>
                  <a:shade val="30000"/>
                  <a:satMod val="115000"/>
                </a:schemeClr>
              </a:gs>
              <a:gs pos="50000">
                <a:schemeClr val="accent5">
                  <a:lumMod val="20000"/>
                  <a:lumOff val="80000"/>
                  <a:shade val="67500"/>
                  <a:satMod val="115000"/>
                </a:schemeClr>
              </a:gs>
              <a:gs pos="100000">
                <a:schemeClr val="accent5">
                  <a:lumMod val="20000"/>
                  <a:lumOff val="80000"/>
                  <a:shade val="100000"/>
                  <a:satMod val="115000"/>
                </a:schemeClr>
              </a:gs>
            </a:gsLst>
            <a:lin ang="5400000" scaled="1"/>
            <a:tileRect/>
          </a:gradFill>
        </p:spPr>
        <p:txBody>
          <a:bodyPr vert="horz" lIns="91440" tIns="45720" rIns="91440" bIns="45720" rtlCol="0">
            <a:normAutofit/>
          </a:bodyPr>
          <a:lstStyle/>
          <a:p>
            <a:pPr algn="ctr">
              <a:buNone/>
            </a:pPr>
            <a:r>
              <a:rPr lang="en-US" sz="3200" b="1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He was famous as a soldier-poet and guerrilla leader of the Patriotic War of 1812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n-US" sz="3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n-US" sz="3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Содержимое 9"/>
          <p:cNvSpPr txBox="1">
            <a:spLocks/>
          </p:cNvSpPr>
          <p:nvPr/>
        </p:nvSpPr>
        <p:spPr>
          <a:xfrm>
            <a:off x="0" y="2636912"/>
            <a:ext cx="9144000" cy="720080"/>
          </a:xfrm>
          <a:prstGeom prst="rect">
            <a:avLst/>
          </a:prstGeom>
          <a:gradFill flip="none" rotWithShape="1">
            <a:gsLst>
              <a:gs pos="0">
                <a:schemeClr val="accent5">
                  <a:lumMod val="20000"/>
                  <a:lumOff val="80000"/>
                  <a:shade val="30000"/>
                  <a:satMod val="115000"/>
                </a:schemeClr>
              </a:gs>
              <a:gs pos="50000">
                <a:schemeClr val="accent5">
                  <a:lumMod val="20000"/>
                  <a:lumOff val="80000"/>
                  <a:shade val="67500"/>
                  <a:satMod val="115000"/>
                </a:schemeClr>
              </a:gs>
              <a:gs pos="100000">
                <a:schemeClr val="accent5">
                  <a:lumMod val="20000"/>
                  <a:lumOff val="80000"/>
                  <a:shade val="100000"/>
                  <a:satMod val="115000"/>
                </a:schemeClr>
              </a:gs>
            </a:gsLst>
            <a:lin ang="5400000" scaled="1"/>
            <a:tileRect/>
          </a:gradFill>
        </p:spPr>
        <p:txBody>
          <a:bodyPr vert="horz" lIns="91440" tIns="45720" rIns="91440" bIns="45720" rtlCol="0">
            <a:normAutofit/>
          </a:bodyPr>
          <a:lstStyle/>
          <a:p>
            <a:pPr algn="ctr">
              <a:buNone/>
            </a:pPr>
            <a:r>
              <a:rPr lang="en-US" sz="3200" b="1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His guerrillas’ attacks were very successful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n-US" sz="3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n-US" sz="3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Содержимое 9"/>
          <p:cNvSpPr txBox="1">
            <a:spLocks/>
          </p:cNvSpPr>
          <p:nvPr/>
        </p:nvSpPr>
        <p:spPr>
          <a:xfrm>
            <a:off x="0" y="3284984"/>
            <a:ext cx="9144000" cy="1152128"/>
          </a:xfrm>
          <a:prstGeom prst="rect">
            <a:avLst/>
          </a:prstGeom>
          <a:gradFill flip="none" rotWithShape="1">
            <a:gsLst>
              <a:gs pos="0">
                <a:schemeClr val="accent5">
                  <a:lumMod val="20000"/>
                  <a:lumOff val="80000"/>
                  <a:shade val="30000"/>
                  <a:satMod val="115000"/>
                </a:schemeClr>
              </a:gs>
              <a:gs pos="50000">
                <a:schemeClr val="accent5">
                  <a:lumMod val="20000"/>
                  <a:lumOff val="80000"/>
                  <a:shade val="67500"/>
                  <a:satMod val="115000"/>
                </a:schemeClr>
              </a:gs>
              <a:gs pos="100000">
                <a:schemeClr val="accent5">
                  <a:lumMod val="20000"/>
                  <a:lumOff val="80000"/>
                  <a:shade val="100000"/>
                  <a:satMod val="115000"/>
                </a:schemeClr>
              </a:gs>
            </a:gsLst>
            <a:lin ang="5400000" scaled="1"/>
            <a:tileRect/>
          </a:gradFill>
        </p:spPr>
        <p:txBody>
          <a:bodyPr vert="horz" lIns="91440" tIns="45720" rIns="91440" bIns="45720" rtlCol="0">
            <a:noAutofit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smtClean="0">
                <a:ln>
                  <a:noFill/>
                </a:ln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Narrow" pitchFamily="34" charset="0"/>
                <a:ea typeface="+mn-ea"/>
                <a:cs typeface="+mn-cs"/>
              </a:rPr>
              <a:t>After he had got fame as a  brave</a:t>
            </a:r>
            <a:r>
              <a:rPr kumimoji="0" lang="en-US" sz="3200" b="1" i="0" u="none" strike="noStrike" kern="1200" cap="none" spc="0" normalizeH="0" noProof="0" smtClean="0">
                <a:ln>
                  <a:noFill/>
                </a:ln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Narrow" pitchFamily="34" charset="0"/>
                <a:ea typeface="+mn-ea"/>
                <a:cs typeface="+mn-cs"/>
              </a:rPr>
              <a:t> guerrilla leader</a:t>
            </a:r>
            <a:r>
              <a:rPr kumimoji="0" lang="en-US" sz="3200" b="1" i="0" u="none" strike="noStrike" kern="1200" cap="none" spc="0" normalizeH="0" baseline="0" noProof="0" smtClean="0">
                <a:ln>
                  <a:noFill/>
                </a:ln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Narrow" pitchFamily="34" charset="0"/>
                <a:ea typeface="+mn-ea"/>
                <a:cs typeface="+mn-cs"/>
              </a:rPr>
              <a:t>, he became one of the most popular men in the country</a:t>
            </a:r>
            <a:endParaRPr kumimoji="0" lang="ru-RU" sz="3200" b="1" i="0" u="none" strike="noStrike" kern="1200" cap="none" spc="0" normalizeH="0" baseline="0" noProof="0" smtClean="0">
              <a:ln>
                <a:noFill/>
              </a:ln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 Narrow" pitchFamily="34" charset="0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36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36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Содержимое 9"/>
          <p:cNvSpPr txBox="1">
            <a:spLocks/>
          </p:cNvSpPr>
          <p:nvPr/>
        </p:nvSpPr>
        <p:spPr>
          <a:xfrm>
            <a:off x="0" y="4437112"/>
            <a:ext cx="9144000" cy="836712"/>
          </a:xfrm>
          <a:prstGeom prst="rect">
            <a:avLst/>
          </a:prstGeom>
          <a:gradFill flip="none" rotWithShape="1">
            <a:gsLst>
              <a:gs pos="0">
                <a:schemeClr val="accent5">
                  <a:lumMod val="20000"/>
                  <a:lumOff val="80000"/>
                  <a:shade val="30000"/>
                  <a:satMod val="115000"/>
                </a:schemeClr>
              </a:gs>
              <a:gs pos="50000">
                <a:schemeClr val="accent5">
                  <a:lumMod val="20000"/>
                  <a:lumOff val="80000"/>
                  <a:shade val="67500"/>
                  <a:satMod val="115000"/>
                </a:schemeClr>
              </a:gs>
              <a:gs pos="100000">
                <a:schemeClr val="accent5">
                  <a:lumMod val="20000"/>
                  <a:lumOff val="80000"/>
                  <a:shade val="100000"/>
                  <a:satMod val="115000"/>
                </a:schemeClr>
              </a:gs>
            </a:gsLst>
            <a:lin ang="5400000" scaled="1"/>
            <a:tileRect/>
          </a:gradFill>
        </p:spPr>
        <p:txBody>
          <a:bodyPr vert="horz" lIns="91440" tIns="45720" rIns="91440" bIns="45720" rtlCol="0">
            <a:noAutofit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smtClean="0">
                <a:ln>
                  <a:noFill/>
                </a:ln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Narrow" pitchFamily="34" charset="0"/>
                <a:ea typeface="+mn-ea"/>
                <a:cs typeface="+mn-cs"/>
              </a:rPr>
              <a:t>He invented a specific genre – a hussar-poetry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36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Содержимое 9"/>
          <p:cNvSpPr txBox="1">
            <a:spLocks/>
          </p:cNvSpPr>
          <p:nvPr/>
        </p:nvSpPr>
        <p:spPr>
          <a:xfrm>
            <a:off x="0" y="5777880"/>
            <a:ext cx="9144000" cy="1080120"/>
          </a:xfrm>
          <a:prstGeom prst="rect">
            <a:avLst/>
          </a:prstGeom>
          <a:gradFill flip="none" rotWithShape="1">
            <a:gsLst>
              <a:gs pos="0">
                <a:schemeClr val="accent5">
                  <a:lumMod val="20000"/>
                  <a:lumOff val="80000"/>
                  <a:shade val="30000"/>
                  <a:satMod val="115000"/>
                </a:schemeClr>
              </a:gs>
              <a:gs pos="50000">
                <a:schemeClr val="accent5">
                  <a:lumMod val="20000"/>
                  <a:lumOff val="80000"/>
                  <a:shade val="67500"/>
                  <a:satMod val="115000"/>
                </a:schemeClr>
              </a:gs>
              <a:gs pos="100000">
                <a:schemeClr val="accent5">
                  <a:lumMod val="20000"/>
                  <a:lumOff val="80000"/>
                  <a:shade val="100000"/>
                  <a:satMod val="115000"/>
                </a:schemeClr>
              </a:gs>
            </a:gsLst>
            <a:lin ang="5400000" scaled="1"/>
            <a:tileRect/>
          </a:gradFill>
        </p:spPr>
        <p:txBody>
          <a:bodyPr vert="horz" lIns="91440" tIns="45720" rIns="91440" bIns="45720" rtlCol="0">
            <a:noAutofit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smtClean="0">
                <a:ln>
                  <a:noFill/>
                </a:ln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Narrow" pitchFamily="34" charset="0"/>
                <a:ea typeface="+mn-ea"/>
                <a:cs typeface="+mn-cs"/>
              </a:rPr>
              <a:t>A.S. Pushkin used to say that Davydov had showed him the way to be original</a:t>
            </a:r>
            <a:endParaRPr kumimoji="0" lang="ru-RU" sz="3200" b="1" i="0" u="none" strike="noStrike" kern="1200" cap="none" spc="0" normalizeH="0" baseline="0" noProof="0" smtClean="0">
              <a:ln>
                <a:noFill/>
              </a:ln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 Narrow" pitchFamily="34" charset="0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3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64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4.0333E-6 L 0 -0.09574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4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9" grpId="1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62" name="Picture 10" descr="Картинка 3 из 228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63888" y="1556792"/>
            <a:ext cx="2232248" cy="4248472"/>
          </a:xfrm>
          <a:prstGeom prst="rect">
            <a:avLst/>
          </a:prstGeom>
          <a:noFill/>
        </p:spPr>
      </p:pic>
      <p:pic>
        <p:nvPicPr>
          <p:cNvPr id="49160" name="Picture 8" descr="Картинка 13 из 2957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50381" y="1412776"/>
            <a:ext cx="3393619" cy="4464496"/>
          </a:xfrm>
          <a:prstGeom prst="rect">
            <a:avLst/>
          </a:prstGeom>
          <a:noFill/>
        </p:spPr>
      </p:pic>
      <p:pic>
        <p:nvPicPr>
          <p:cNvPr id="49156" name="Picture 4" descr="Картинка 9 из 8367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1484783"/>
            <a:ext cx="3563888" cy="4332995"/>
          </a:xfrm>
          <a:prstGeom prst="rect">
            <a:avLst/>
          </a:prstGeom>
          <a:noFill/>
        </p:spPr>
      </p:pic>
      <p:sp>
        <p:nvSpPr>
          <p:cNvPr id="10" name="Содержимое 9"/>
          <p:cNvSpPr>
            <a:spLocks noGrp="1"/>
          </p:cNvSpPr>
          <p:nvPr>
            <p:ph idx="1"/>
          </p:nvPr>
        </p:nvSpPr>
        <p:spPr>
          <a:xfrm>
            <a:off x="0" y="0"/>
            <a:ext cx="9144000" cy="1484784"/>
          </a:xfrm>
          <a:gradFill flip="none" rotWithShape="1">
            <a:gsLst>
              <a:gs pos="0">
                <a:schemeClr val="accent5">
                  <a:lumMod val="20000"/>
                  <a:lumOff val="80000"/>
                  <a:shade val="30000"/>
                  <a:satMod val="115000"/>
                </a:schemeClr>
              </a:gs>
              <a:gs pos="50000">
                <a:schemeClr val="accent5">
                  <a:lumMod val="20000"/>
                  <a:lumOff val="80000"/>
                  <a:shade val="67500"/>
                  <a:satMod val="115000"/>
                </a:schemeClr>
              </a:gs>
              <a:gs pos="100000">
                <a:schemeClr val="accent5">
                  <a:lumMod val="20000"/>
                  <a:lumOff val="80000"/>
                  <a:shade val="100000"/>
                  <a:satMod val="115000"/>
                </a:schemeClr>
              </a:gs>
            </a:gsLst>
            <a:lin ang="5400000" scaled="1"/>
            <a:tileRect/>
          </a:gradFill>
        </p:spPr>
        <p:txBody>
          <a:bodyPr>
            <a:noAutofit/>
          </a:bodyPr>
          <a:lstStyle/>
          <a:p>
            <a:pPr algn="ctr">
              <a:buNone/>
            </a:pPr>
            <a:r>
              <a:rPr lang="en-US" sz="4400" b="1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Leo Tolstoy described him as Vasily Denisov in his novel </a:t>
            </a:r>
            <a:r>
              <a:rPr lang="en-US" sz="4400" b="1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“War and Peace”</a:t>
            </a:r>
            <a:endParaRPr lang="en-US" sz="4400" b="1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</a:endParaRPr>
          </a:p>
          <a:p>
            <a:pPr>
              <a:buNone/>
            </a:pPr>
            <a:endParaRPr lang="en-US" sz="4400" smtClean="0"/>
          </a:p>
        </p:txBody>
      </p:sp>
      <p:sp>
        <p:nvSpPr>
          <p:cNvPr id="14" name="Овал 13">
            <a:hlinkClick r:id="rId5" action="ppaction://hlinksldjump"/>
          </p:cNvPr>
          <p:cNvSpPr/>
          <p:nvPr/>
        </p:nvSpPr>
        <p:spPr>
          <a:xfrm>
            <a:off x="2411760" y="3933056"/>
            <a:ext cx="1800200" cy="1656184"/>
          </a:xfrm>
          <a:prstGeom prst="ellipse">
            <a:avLst/>
          </a:prstGeom>
          <a:solidFill>
            <a:srgbClr val="00B050"/>
          </a:solidFill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Овал 15">
            <a:hlinkClick r:id="rId6" action="ppaction://hlinksldjump"/>
          </p:cNvPr>
          <p:cNvSpPr/>
          <p:nvPr/>
        </p:nvSpPr>
        <p:spPr>
          <a:xfrm>
            <a:off x="5580112" y="3933056"/>
            <a:ext cx="1800200" cy="1656184"/>
          </a:xfrm>
          <a:prstGeom prst="ellipse">
            <a:avLst/>
          </a:prstGeom>
          <a:solidFill>
            <a:srgbClr val="FF0000"/>
          </a:solidFill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TextBox 16"/>
          <p:cNvSpPr txBox="1"/>
          <p:nvPr/>
        </p:nvSpPr>
        <p:spPr>
          <a:xfrm>
            <a:off x="2483768" y="4365104"/>
            <a:ext cx="165618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True</a:t>
            </a:r>
            <a:r>
              <a:rPr lang="en-US" sz="4400" b="1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 </a:t>
            </a:r>
            <a:endParaRPr lang="ru-RU" sz="4400" b="1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724128" y="4437112"/>
            <a:ext cx="165618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False</a:t>
            </a:r>
            <a:r>
              <a:rPr lang="en-US" sz="4400" b="1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 </a:t>
            </a:r>
            <a:endParaRPr lang="ru-RU" sz="4400" b="1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</a:endParaRPr>
          </a:p>
        </p:txBody>
      </p:sp>
      <p:sp>
        <p:nvSpPr>
          <p:cNvPr id="19" name="Заголовок 6"/>
          <p:cNvSpPr txBox="1">
            <a:spLocks/>
          </p:cNvSpPr>
          <p:nvPr/>
        </p:nvSpPr>
        <p:spPr>
          <a:xfrm>
            <a:off x="0" y="5885656"/>
            <a:ext cx="9144000" cy="972344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6200000" scaled="1"/>
            <a:tileRect/>
          </a:gradFill>
          <a:ln w="6350" cap="rnd">
            <a:noFill/>
          </a:ln>
        </p:spPr>
        <p:txBody>
          <a:bodyPr vert="horz" rtlCol="0" anchor="t" anchorCtr="0">
            <a:no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 b="1" u="sng" spc="-100" smtClean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Model:</a:t>
            </a:r>
            <a:r>
              <a:rPr lang="en-US" sz="2000" b="1" spc="-100" smtClean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 </a:t>
            </a:r>
            <a:r>
              <a:rPr lang="ru-RU" sz="2000" b="1" spc="-100" smtClean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 </a:t>
            </a:r>
            <a:r>
              <a:rPr lang="en-US" sz="2000" b="1" spc="-100" smtClean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I think </a:t>
            </a:r>
            <a:endParaRPr lang="ru-RU" sz="2000" spc="-100" smtClean="0">
              <a:ln w="3200">
                <a:solidFill>
                  <a:schemeClr val="bg2">
                    <a:shade val="75000"/>
                    <a:alpha val="25000"/>
                  </a:schemeClr>
                </a:solidFill>
                <a:prstDash val="solid"/>
                <a:round/>
              </a:ln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+mj-ea"/>
              <a:cs typeface="+mj-cs"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i="0" u="none" strike="noStrike" kern="1200" cap="none" spc="-100" normalizeH="0" baseline="0" noProof="0" smtClean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               </a:t>
            </a:r>
            <a:r>
              <a:rPr lang="en-US" sz="2000" b="1" spc="-100" smtClean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I</a:t>
            </a:r>
            <a:r>
              <a:rPr kumimoji="0" lang="en-US" sz="2000" b="1" i="0" u="none" strike="noStrike" kern="1200" cap="none" spc="-100" normalizeH="0" baseline="0" noProof="0" smtClean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n</a:t>
            </a:r>
            <a:r>
              <a:rPr kumimoji="0" lang="en-US" sz="2000" b="1" i="0" u="none" strike="noStrike" kern="1200" cap="none" spc="-100" normalizeH="0" noProof="0" smtClean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 my opinion </a:t>
            </a:r>
            <a:r>
              <a:rPr kumimoji="0" lang="en-US" sz="2000" i="0" u="none" strike="noStrike" kern="1200" cap="none" spc="-100" normalizeH="0" noProof="0" smtClean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(</a:t>
            </a:r>
            <a:r>
              <a:rPr kumimoji="0" lang="ru-RU" sz="2000" i="0" u="none" strike="noStrike" kern="1200" cap="none" spc="-100" normalizeH="0" noProof="0" smtClean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По моему мнению)</a:t>
            </a:r>
            <a:endParaRPr kumimoji="0" lang="en-US" sz="2000" i="0" u="none" strike="noStrike" kern="1200" cap="none" spc="-100" normalizeH="0" noProof="0" smtClean="0">
              <a:ln w="3200">
                <a:solidFill>
                  <a:schemeClr val="bg2">
                    <a:shade val="75000"/>
                    <a:alpha val="25000"/>
                  </a:schemeClr>
                </a:solidFill>
                <a:prstDash val="solid"/>
                <a:round/>
              </a:ln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 spc="-10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 </a:t>
            </a:r>
            <a:r>
              <a:rPr lang="en-US" sz="2000" spc="-100" smtClean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               </a:t>
            </a:r>
            <a:r>
              <a:rPr lang="en-US" sz="2000" b="1" spc="-100" smtClean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To my mind</a:t>
            </a:r>
            <a:r>
              <a:rPr kumimoji="0" lang="en-US" sz="2000" b="1" i="0" u="none" strike="noStrike" kern="1200" cap="none" spc="-100" normalizeH="0" noProof="0" smtClean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 </a:t>
            </a:r>
            <a:endParaRPr kumimoji="0" lang="ru-RU" sz="2000" b="1" i="0" u="none" strike="noStrike" kern="1200" cap="none" spc="-100" normalizeH="0" baseline="0" noProof="0" dirty="0">
              <a:ln w="3200">
                <a:solidFill>
                  <a:schemeClr val="bg2">
                    <a:shade val="75000"/>
                    <a:alpha val="25000"/>
                  </a:schemeClr>
                </a:solidFill>
                <a:prstDash val="solid"/>
                <a:round/>
              </a:ln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796136" y="6021288"/>
            <a:ext cx="32038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it’s true/ it’s false </a:t>
            </a:r>
            <a:endParaRPr lang="ru-RU" sz="2800" b="1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9"/>
          <p:cNvSpPr txBox="1">
            <a:spLocks/>
          </p:cNvSpPr>
          <p:nvPr/>
        </p:nvSpPr>
        <p:spPr>
          <a:xfrm>
            <a:off x="0" y="0"/>
            <a:ext cx="9144000" cy="548680"/>
          </a:xfrm>
          <a:prstGeom prst="rect">
            <a:avLst/>
          </a:prstGeom>
          <a:gradFill flip="none" rotWithShape="1">
            <a:gsLst>
              <a:gs pos="0">
                <a:schemeClr val="accent5">
                  <a:lumMod val="20000"/>
                  <a:lumOff val="80000"/>
                  <a:shade val="30000"/>
                  <a:satMod val="115000"/>
                </a:schemeClr>
              </a:gs>
              <a:gs pos="50000">
                <a:schemeClr val="accent5">
                  <a:lumMod val="20000"/>
                  <a:lumOff val="80000"/>
                  <a:shade val="67500"/>
                  <a:satMod val="115000"/>
                </a:schemeClr>
              </a:gs>
              <a:gs pos="100000">
                <a:schemeClr val="accent5">
                  <a:lumMod val="20000"/>
                  <a:lumOff val="80000"/>
                  <a:shade val="100000"/>
                  <a:satMod val="115000"/>
                </a:schemeClr>
              </a:gs>
            </a:gsLst>
            <a:lin ang="5400000" scaled="1"/>
            <a:tileRect/>
          </a:gradFill>
        </p:spPr>
        <p:txBody>
          <a:bodyPr vert="horz" lIns="91440" tIns="45720" rIns="91440" bIns="45720" rtlCol="0">
            <a:noAutofit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smtClean="0">
                <a:ln>
                  <a:noFill/>
                </a:ln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Narrow" pitchFamily="34" charset="0"/>
                <a:ea typeface="+mn-ea"/>
                <a:cs typeface="+mn-cs"/>
              </a:rPr>
              <a:t>Denis Vasilyevich Davydov was born in 1784 in Moscow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3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3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Содержимое 9"/>
          <p:cNvSpPr>
            <a:spLocks noGrp="1"/>
          </p:cNvSpPr>
          <p:nvPr>
            <p:ph idx="1"/>
          </p:nvPr>
        </p:nvSpPr>
        <p:spPr>
          <a:xfrm>
            <a:off x="0" y="548680"/>
            <a:ext cx="9144000" cy="1008112"/>
          </a:xfrm>
          <a:gradFill flip="none" rotWithShape="1">
            <a:gsLst>
              <a:gs pos="0">
                <a:schemeClr val="accent5">
                  <a:lumMod val="20000"/>
                  <a:lumOff val="80000"/>
                  <a:shade val="30000"/>
                  <a:satMod val="115000"/>
                </a:schemeClr>
              </a:gs>
              <a:gs pos="50000">
                <a:schemeClr val="accent5">
                  <a:lumMod val="20000"/>
                  <a:lumOff val="80000"/>
                  <a:shade val="67500"/>
                  <a:satMod val="115000"/>
                </a:schemeClr>
              </a:gs>
              <a:gs pos="100000">
                <a:schemeClr val="accent5">
                  <a:lumMod val="20000"/>
                  <a:lumOff val="80000"/>
                  <a:shade val="100000"/>
                  <a:satMod val="115000"/>
                </a:schemeClr>
              </a:gs>
            </a:gsLst>
            <a:lin ang="5400000" scaled="1"/>
            <a:tileRect/>
          </a:gradFill>
        </p:spPr>
        <p:txBody>
          <a:bodyPr>
            <a:normAutofit lnSpcReduction="10000"/>
          </a:bodyPr>
          <a:lstStyle/>
          <a:p>
            <a:pPr algn="ctr">
              <a:buNone/>
            </a:pPr>
            <a:r>
              <a:rPr lang="en-US" b="1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He was from a noble family, who owned the village of Borodino</a:t>
            </a:r>
          </a:p>
          <a:p>
            <a:pPr>
              <a:buNone/>
            </a:pPr>
            <a:endParaRPr lang="en-US" smtClean="0"/>
          </a:p>
          <a:p>
            <a:endParaRPr lang="en-US" smtClean="0"/>
          </a:p>
        </p:txBody>
      </p:sp>
      <p:sp>
        <p:nvSpPr>
          <p:cNvPr id="6" name="Содержимое 9"/>
          <p:cNvSpPr txBox="1">
            <a:spLocks/>
          </p:cNvSpPr>
          <p:nvPr/>
        </p:nvSpPr>
        <p:spPr>
          <a:xfrm>
            <a:off x="0" y="1556792"/>
            <a:ext cx="9144000" cy="1080120"/>
          </a:xfrm>
          <a:prstGeom prst="rect">
            <a:avLst/>
          </a:prstGeom>
          <a:gradFill flip="none" rotWithShape="1">
            <a:gsLst>
              <a:gs pos="0">
                <a:schemeClr val="accent5">
                  <a:lumMod val="20000"/>
                  <a:lumOff val="80000"/>
                  <a:shade val="30000"/>
                  <a:satMod val="115000"/>
                </a:schemeClr>
              </a:gs>
              <a:gs pos="50000">
                <a:schemeClr val="accent5">
                  <a:lumMod val="20000"/>
                  <a:lumOff val="80000"/>
                  <a:shade val="67500"/>
                  <a:satMod val="115000"/>
                </a:schemeClr>
              </a:gs>
              <a:gs pos="100000">
                <a:schemeClr val="accent5">
                  <a:lumMod val="20000"/>
                  <a:lumOff val="80000"/>
                  <a:shade val="100000"/>
                  <a:satMod val="115000"/>
                </a:schemeClr>
              </a:gs>
            </a:gsLst>
            <a:lin ang="5400000" scaled="1"/>
            <a:tileRect/>
          </a:gradFill>
        </p:spPr>
        <p:txBody>
          <a:bodyPr vert="horz" lIns="91440" tIns="45720" rIns="91440" bIns="45720" rtlCol="0">
            <a:normAutofit/>
          </a:bodyPr>
          <a:lstStyle/>
          <a:p>
            <a:pPr algn="ctr">
              <a:buNone/>
            </a:pPr>
            <a:r>
              <a:rPr lang="en-US" sz="3200" b="1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He was famous as a soldier-poet and guerrilla leader of the Patriotic War of 1812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n-US" sz="3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n-US" sz="3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Содержимое 9"/>
          <p:cNvSpPr txBox="1">
            <a:spLocks/>
          </p:cNvSpPr>
          <p:nvPr/>
        </p:nvSpPr>
        <p:spPr>
          <a:xfrm>
            <a:off x="0" y="2636912"/>
            <a:ext cx="9144000" cy="720080"/>
          </a:xfrm>
          <a:prstGeom prst="rect">
            <a:avLst/>
          </a:prstGeom>
          <a:gradFill flip="none" rotWithShape="1">
            <a:gsLst>
              <a:gs pos="0">
                <a:schemeClr val="accent5">
                  <a:lumMod val="20000"/>
                  <a:lumOff val="80000"/>
                  <a:shade val="30000"/>
                  <a:satMod val="115000"/>
                </a:schemeClr>
              </a:gs>
              <a:gs pos="50000">
                <a:schemeClr val="accent5">
                  <a:lumMod val="20000"/>
                  <a:lumOff val="80000"/>
                  <a:shade val="67500"/>
                  <a:satMod val="115000"/>
                </a:schemeClr>
              </a:gs>
              <a:gs pos="100000">
                <a:schemeClr val="accent5">
                  <a:lumMod val="20000"/>
                  <a:lumOff val="80000"/>
                  <a:shade val="100000"/>
                  <a:satMod val="115000"/>
                </a:schemeClr>
              </a:gs>
            </a:gsLst>
            <a:lin ang="5400000" scaled="1"/>
            <a:tileRect/>
          </a:gradFill>
        </p:spPr>
        <p:txBody>
          <a:bodyPr vert="horz" lIns="91440" tIns="45720" rIns="91440" bIns="45720" rtlCol="0">
            <a:normAutofit/>
          </a:bodyPr>
          <a:lstStyle/>
          <a:p>
            <a:pPr algn="ctr">
              <a:buNone/>
            </a:pPr>
            <a:r>
              <a:rPr lang="en-US" sz="3200" b="1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His guerrillas’ attacks were very successful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n-US" sz="3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n-US" sz="3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Содержимое 9"/>
          <p:cNvSpPr txBox="1">
            <a:spLocks/>
          </p:cNvSpPr>
          <p:nvPr/>
        </p:nvSpPr>
        <p:spPr>
          <a:xfrm>
            <a:off x="0" y="3212976"/>
            <a:ext cx="9144000" cy="1008112"/>
          </a:xfrm>
          <a:prstGeom prst="rect">
            <a:avLst/>
          </a:prstGeom>
          <a:gradFill flip="none" rotWithShape="1">
            <a:gsLst>
              <a:gs pos="0">
                <a:schemeClr val="accent5">
                  <a:lumMod val="20000"/>
                  <a:lumOff val="80000"/>
                  <a:shade val="30000"/>
                  <a:satMod val="115000"/>
                </a:schemeClr>
              </a:gs>
              <a:gs pos="50000">
                <a:schemeClr val="accent5">
                  <a:lumMod val="20000"/>
                  <a:lumOff val="80000"/>
                  <a:shade val="67500"/>
                  <a:satMod val="115000"/>
                </a:schemeClr>
              </a:gs>
              <a:gs pos="100000">
                <a:schemeClr val="accent5">
                  <a:lumMod val="20000"/>
                  <a:lumOff val="80000"/>
                  <a:shade val="100000"/>
                  <a:satMod val="115000"/>
                </a:schemeClr>
              </a:gs>
            </a:gsLst>
            <a:lin ang="5400000" scaled="1"/>
            <a:tileRect/>
          </a:gradFill>
        </p:spPr>
        <p:txBody>
          <a:bodyPr vert="horz" lIns="91440" tIns="45720" rIns="91440" bIns="45720" rtlCol="0">
            <a:noAutofit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smtClean="0">
                <a:ln>
                  <a:noFill/>
                </a:ln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Narrow" pitchFamily="34" charset="0"/>
                <a:ea typeface="+mn-ea"/>
                <a:cs typeface="+mn-cs"/>
              </a:rPr>
              <a:t>After he had got fame as a  brave</a:t>
            </a:r>
            <a:r>
              <a:rPr kumimoji="0" lang="en-US" sz="3200" b="1" i="0" u="none" strike="noStrike" kern="1200" cap="none" spc="0" normalizeH="0" noProof="0" smtClean="0">
                <a:ln>
                  <a:noFill/>
                </a:ln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Narrow" pitchFamily="34" charset="0"/>
                <a:ea typeface="+mn-ea"/>
                <a:cs typeface="+mn-cs"/>
              </a:rPr>
              <a:t> guerrilla leader</a:t>
            </a:r>
            <a:r>
              <a:rPr kumimoji="0" lang="en-US" sz="3200" b="1" i="0" u="none" strike="noStrike" kern="1200" cap="none" spc="0" normalizeH="0" baseline="0" noProof="0" smtClean="0">
                <a:ln>
                  <a:noFill/>
                </a:ln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Narrow" pitchFamily="34" charset="0"/>
                <a:ea typeface="+mn-ea"/>
                <a:cs typeface="+mn-cs"/>
              </a:rPr>
              <a:t>, he became one of the most popular men in the country</a:t>
            </a:r>
            <a:endParaRPr kumimoji="0" lang="ru-RU" sz="3200" b="1" i="0" u="none" strike="noStrike" kern="1200" cap="none" spc="0" normalizeH="0" baseline="0" noProof="0" smtClean="0">
              <a:ln>
                <a:noFill/>
              </a:ln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 Narrow" pitchFamily="34" charset="0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36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36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Содержимое 9"/>
          <p:cNvSpPr txBox="1">
            <a:spLocks/>
          </p:cNvSpPr>
          <p:nvPr/>
        </p:nvSpPr>
        <p:spPr>
          <a:xfrm>
            <a:off x="0" y="4221088"/>
            <a:ext cx="9144000" cy="836712"/>
          </a:xfrm>
          <a:prstGeom prst="rect">
            <a:avLst/>
          </a:prstGeom>
          <a:gradFill flip="none" rotWithShape="1">
            <a:gsLst>
              <a:gs pos="0">
                <a:schemeClr val="accent5">
                  <a:lumMod val="20000"/>
                  <a:lumOff val="80000"/>
                  <a:shade val="30000"/>
                  <a:satMod val="115000"/>
                </a:schemeClr>
              </a:gs>
              <a:gs pos="50000">
                <a:schemeClr val="accent5">
                  <a:lumMod val="20000"/>
                  <a:lumOff val="80000"/>
                  <a:shade val="67500"/>
                  <a:satMod val="115000"/>
                </a:schemeClr>
              </a:gs>
              <a:gs pos="100000">
                <a:schemeClr val="accent5">
                  <a:lumMod val="20000"/>
                  <a:lumOff val="80000"/>
                  <a:shade val="100000"/>
                  <a:satMod val="115000"/>
                </a:schemeClr>
              </a:gs>
            </a:gsLst>
            <a:lin ang="5400000" scaled="1"/>
            <a:tileRect/>
          </a:gradFill>
        </p:spPr>
        <p:txBody>
          <a:bodyPr vert="horz" lIns="91440" tIns="45720" rIns="91440" bIns="45720" rtlCol="0">
            <a:noAutofit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smtClean="0">
                <a:ln>
                  <a:noFill/>
                </a:ln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Narrow" pitchFamily="34" charset="0"/>
                <a:ea typeface="+mn-ea"/>
                <a:cs typeface="+mn-cs"/>
              </a:rPr>
              <a:t>He invented a specific genre – a hussar-poetry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36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Содержимое 9"/>
          <p:cNvSpPr txBox="1">
            <a:spLocks/>
          </p:cNvSpPr>
          <p:nvPr/>
        </p:nvSpPr>
        <p:spPr>
          <a:xfrm>
            <a:off x="0" y="4797152"/>
            <a:ext cx="9144000" cy="1080120"/>
          </a:xfrm>
          <a:prstGeom prst="rect">
            <a:avLst/>
          </a:prstGeom>
          <a:gradFill flip="none" rotWithShape="1">
            <a:gsLst>
              <a:gs pos="0">
                <a:schemeClr val="accent5">
                  <a:lumMod val="20000"/>
                  <a:lumOff val="80000"/>
                  <a:shade val="30000"/>
                  <a:satMod val="115000"/>
                </a:schemeClr>
              </a:gs>
              <a:gs pos="50000">
                <a:schemeClr val="accent5">
                  <a:lumMod val="20000"/>
                  <a:lumOff val="80000"/>
                  <a:shade val="67500"/>
                  <a:satMod val="115000"/>
                </a:schemeClr>
              </a:gs>
              <a:gs pos="100000">
                <a:schemeClr val="accent5">
                  <a:lumMod val="20000"/>
                  <a:lumOff val="80000"/>
                  <a:shade val="100000"/>
                  <a:satMod val="115000"/>
                </a:schemeClr>
              </a:gs>
            </a:gsLst>
            <a:lin ang="5400000" scaled="1"/>
            <a:tileRect/>
          </a:gradFill>
        </p:spPr>
        <p:txBody>
          <a:bodyPr vert="horz" lIns="91440" tIns="45720" rIns="91440" bIns="45720" rtlCol="0">
            <a:noAutofit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smtClean="0">
                <a:ln>
                  <a:noFill/>
                </a:ln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Narrow" pitchFamily="34" charset="0"/>
                <a:ea typeface="+mn-ea"/>
                <a:cs typeface="+mn-cs"/>
              </a:rPr>
              <a:t>A.S. Pushkin used to say that Davydov had showed him the way to be original</a:t>
            </a:r>
            <a:endParaRPr kumimoji="0" lang="ru-RU" sz="3200" b="1" i="0" u="none" strike="noStrike" kern="1200" cap="none" spc="0" normalizeH="0" baseline="0" noProof="0" smtClean="0">
              <a:ln>
                <a:noFill/>
              </a:ln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 Narrow" pitchFamily="34" charset="0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3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" name="Содержимое 9"/>
          <p:cNvSpPr txBox="1">
            <a:spLocks/>
          </p:cNvSpPr>
          <p:nvPr/>
        </p:nvSpPr>
        <p:spPr>
          <a:xfrm>
            <a:off x="0" y="5877272"/>
            <a:ext cx="9144000" cy="980728"/>
          </a:xfrm>
          <a:prstGeom prst="rect">
            <a:avLst/>
          </a:prstGeom>
          <a:gradFill flip="none" rotWithShape="1">
            <a:gsLst>
              <a:gs pos="0">
                <a:schemeClr val="accent5">
                  <a:lumMod val="20000"/>
                  <a:lumOff val="80000"/>
                  <a:shade val="30000"/>
                  <a:satMod val="115000"/>
                </a:schemeClr>
              </a:gs>
              <a:gs pos="50000">
                <a:schemeClr val="accent5">
                  <a:lumMod val="20000"/>
                  <a:lumOff val="80000"/>
                  <a:shade val="67500"/>
                  <a:satMod val="115000"/>
                </a:schemeClr>
              </a:gs>
              <a:gs pos="100000">
                <a:schemeClr val="accent5">
                  <a:lumMod val="20000"/>
                  <a:lumOff val="80000"/>
                  <a:shade val="100000"/>
                  <a:satMod val="115000"/>
                </a:schemeClr>
              </a:gs>
            </a:gsLst>
            <a:lin ang="5400000" scaled="1"/>
            <a:tileRect/>
          </a:gradFill>
        </p:spPr>
        <p:txBody>
          <a:bodyPr vert="horz" lIns="91440" tIns="45720" rIns="91440" bIns="45720" rtlCol="0">
            <a:noAutofit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smtClean="0">
                <a:ln>
                  <a:noFill/>
                </a:ln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Narrow" pitchFamily="34" charset="0"/>
                <a:ea typeface="+mn-ea"/>
                <a:cs typeface="+mn-cs"/>
              </a:rPr>
              <a:t>Leo Tolstoy described him as Vasily Denisov in his novel “War and Peace”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3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9"/>
          <p:cNvSpPr txBox="1">
            <a:spLocks/>
          </p:cNvSpPr>
          <p:nvPr/>
        </p:nvSpPr>
        <p:spPr>
          <a:xfrm>
            <a:off x="0" y="0"/>
            <a:ext cx="9144000" cy="548680"/>
          </a:xfrm>
          <a:prstGeom prst="rect">
            <a:avLst/>
          </a:prstGeom>
          <a:gradFill flip="none" rotWithShape="1">
            <a:gsLst>
              <a:gs pos="0">
                <a:schemeClr val="accent5">
                  <a:lumMod val="20000"/>
                  <a:lumOff val="80000"/>
                  <a:shade val="30000"/>
                  <a:satMod val="115000"/>
                </a:schemeClr>
              </a:gs>
              <a:gs pos="50000">
                <a:schemeClr val="accent5">
                  <a:lumMod val="20000"/>
                  <a:lumOff val="80000"/>
                  <a:shade val="67500"/>
                  <a:satMod val="115000"/>
                </a:schemeClr>
              </a:gs>
              <a:gs pos="100000">
                <a:schemeClr val="accent5">
                  <a:lumMod val="20000"/>
                  <a:lumOff val="80000"/>
                  <a:shade val="100000"/>
                  <a:satMod val="115000"/>
                </a:schemeClr>
              </a:gs>
            </a:gsLst>
            <a:lin ang="5400000" scaled="1"/>
            <a:tileRect/>
          </a:gradFill>
        </p:spPr>
        <p:txBody>
          <a:bodyPr vert="horz" lIns="91440" tIns="45720" rIns="91440" bIns="45720" rtlCol="0">
            <a:noAutofit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smtClean="0">
                <a:ln>
                  <a:noFill/>
                </a:ln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Narrow" pitchFamily="34" charset="0"/>
                <a:ea typeface="+mn-ea"/>
                <a:cs typeface="+mn-cs"/>
              </a:rPr>
              <a:t>Denis Vasilyevich Davydov </a:t>
            </a:r>
            <a:r>
              <a:rPr kumimoji="0" lang="en-US" sz="2800" b="1" i="0" u="none" strike="noStrike" kern="1200" cap="none" spc="0" normalizeH="0" baseline="0" noProof="0" smtClean="0">
                <a:ln>
                  <a:noFill/>
                </a:ln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Narrow" pitchFamily="34" charset="0"/>
                <a:ea typeface="+mn-ea"/>
                <a:cs typeface="+mn-cs"/>
              </a:rPr>
              <a:t>was</a:t>
            </a:r>
            <a:r>
              <a:rPr kumimoji="0" lang="en-US" sz="3200" b="1" i="0" u="none" strike="noStrike" kern="1200" cap="none" spc="0" normalizeH="0" baseline="0" noProof="0" smtClean="0">
                <a:ln>
                  <a:noFill/>
                </a:ln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Narrow" pitchFamily="34" charset="0"/>
                <a:ea typeface="+mn-ea"/>
                <a:cs typeface="+mn-cs"/>
              </a:rPr>
              <a:t> born in 1784 in Moscow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3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3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Содержимое 9"/>
          <p:cNvSpPr>
            <a:spLocks noGrp="1"/>
          </p:cNvSpPr>
          <p:nvPr>
            <p:ph idx="1"/>
          </p:nvPr>
        </p:nvSpPr>
        <p:spPr>
          <a:xfrm>
            <a:off x="0" y="548680"/>
            <a:ext cx="9144000" cy="936104"/>
          </a:xfrm>
          <a:gradFill flip="none" rotWithShape="1">
            <a:gsLst>
              <a:gs pos="0">
                <a:schemeClr val="accent5">
                  <a:lumMod val="20000"/>
                  <a:lumOff val="80000"/>
                  <a:shade val="30000"/>
                  <a:satMod val="115000"/>
                </a:schemeClr>
              </a:gs>
              <a:gs pos="50000">
                <a:schemeClr val="accent5">
                  <a:lumMod val="20000"/>
                  <a:lumOff val="80000"/>
                  <a:shade val="67500"/>
                  <a:satMod val="115000"/>
                </a:schemeClr>
              </a:gs>
              <a:gs pos="100000">
                <a:schemeClr val="accent5">
                  <a:lumMod val="20000"/>
                  <a:lumOff val="80000"/>
                  <a:shade val="100000"/>
                  <a:satMod val="115000"/>
                </a:schemeClr>
              </a:gs>
            </a:gsLst>
            <a:lin ang="5400000" scaled="1"/>
            <a:tileRect/>
          </a:gradFill>
        </p:spPr>
        <p:txBody>
          <a:bodyPr>
            <a:normAutofit fontScale="92500" lnSpcReduction="10000"/>
          </a:bodyPr>
          <a:lstStyle/>
          <a:p>
            <a:pPr algn="ctr">
              <a:buNone/>
            </a:pPr>
            <a:r>
              <a:rPr lang="en-US" b="1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He was from a noble family, who owned the village of Borodino</a:t>
            </a:r>
          </a:p>
          <a:p>
            <a:pPr>
              <a:buNone/>
            </a:pPr>
            <a:endParaRPr lang="en-US" smtClean="0"/>
          </a:p>
          <a:p>
            <a:endParaRPr lang="en-US" smtClean="0"/>
          </a:p>
        </p:txBody>
      </p:sp>
      <p:sp>
        <p:nvSpPr>
          <p:cNvPr id="6" name="Содержимое 9"/>
          <p:cNvSpPr txBox="1">
            <a:spLocks/>
          </p:cNvSpPr>
          <p:nvPr/>
        </p:nvSpPr>
        <p:spPr>
          <a:xfrm>
            <a:off x="0" y="1412776"/>
            <a:ext cx="9144000" cy="864096"/>
          </a:xfrm>
          <a:prstGeom prst="rect">
            <a:avLst/>
          </a:prstGeom>
          <a:gradFill flip="none" rotWithShape="1">
            <a:gsLst>
              <a:gs pos="0">
                <a:schemeClr val="accent5">
                  <a:lumMod val="20000"/>
                  <a:lumOff val="80000"/>
                  <a:shade val="30000"/>
                  <a:satMod val="115000"/>
                </a:schemeClr>
              </a:gs>
              <a:gs pos="50000">
                <a:schemeClr val="accent5">
                  <a:lumMod val="20000"/>
                  <a:lumOff val="80000"/>
                  <a:shade val="67500"/>
                  <a:satMod val="115000"/>
                </a:schemeClr>
              </a:gs>
              <a:gs pos="100000">
                <a:schemeClr val="accent5">
                  <a:lumMod val="20000"/>
                  <a:lumOff val="80000"/>
                  <a:shade val="100000"/>
                  <a:satMod val="115000"/>
                </a:schemeClr>
              </a:gs>
            </a:gsLst>
            <a:lin ang="5400000" scaled="1"/>
            <a:tileRect/>
          </a:gradFill>
        </p:spPr>
        <p:txBody>
          <a:bodyPr vert="horz" lIns="91440" tIns="45720" rIns="91440" bIns="45720" rtlCol="0">
            <a:normAutofit lnSpcReduction="10000"/>
          </a:bodyPr>
          <a:lstStyle/>
          <a:p>
            <a:pPr algn="ctr">
              <a:buNone/>
            </a:pPr>
            <a:r>
              <a:rPr lang="en-US" sz="2800" b="1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He was famous as a soldier-poet and guerrilla leader of the Patriotic War of 1812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n-US" sz="28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n-US" sz="28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Содержимое 9"/>
          <p:cNvSpPr txBox="1">
            <a:spLocks/>
          </p:cNvSpPr>
          <p:nvPr/>
        </p:nvSpPr>
        <p:spPr>
          <a:xfrm>
            <a:off x="0" y="2276872"/>
            <a:ext cx="9144000" cy="504056"/>
          </a:xfrm>
          <a:prstGeom prst="rect">
            <a:avLst/>
          </a:prstGeom>
          <a:gradFill flip="none" rotWithShape="1">
            <a:gsLst>
              <a:gs pos="0">
                <a:schemeClr val="accent5">
                  <a:lumMod val="20000"/>
                  <a:lumOff val="80000"/>
                  <a:shade val="30000"/>
                  <a:satMod val="115000"/>
                </a:schemeClr>
              </a:gs>
              <a:gs pos="50000">
                <a:schemeClr val="accent5">
                  <a:lumMod val="20000"/>
                  <a:lumOff val="80000"/>
                  <a:shade val="67500"/>
                  <a:satMod val="115000"/>
                </a:schemeClr>
              </a:gs>
              <a:gs pos="100000">
                <a:schemeClr val="accent5">
                  <a:lumMod val="20000"/>
                  <a:lumOff val="80000"/>
                  <a:shade val="100000"/>
                  <a:satMod val="115000"/>
                </a:schemeClr>
              </a:gs>
            </a:gsLst>
            <a:lin ang="5400000" scaled="1"/>
            <a:tileRect/>
          </a:gradFill>
        </p:spPr>
        <p:txBody>
          <a:bodyPr vert="horz" lIns="91440" tIns="45720" rIns="91440" bIns="45720" rtlCol="0">
            <a:noAutofit/>
          </a:bodyPr>
          <a:lstStyle/>
          <a:p>
            <a:pPr algn="ctr">
              <a:buNone/>
            </a:pPr>
            <a:r>
              <a:rPr lang="en-US" sz="3200" b="1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His guerrillas’ attacks were very successful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n-US" sz="3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n-US" sz="3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Содержимое 9"/>
          <p:cNvSpPr txBox="1">
            <a:spLocks/>
          </p:cNvSpPr>
          <p:nvPr/>
        </p:nvSpPr>
        <p:spPr>
          <a:xfrm>
            <a:off x="0" y="2780928"/>
            <a:ext cx="9144000" cy="1008112"/>
          </a:xfrm>
          <a:prstGeom prst="rect">
            <a:avLst/>
          </a:prstGeom>
          <a:gradFill flip="none" rotWithShape="1">
            <a:gsLst>
              <a:gs pos="0">
                <a:schemeClr val="accent5">
                  <a:lumMod val="20000"/>
                  <a:lumOff val="80000"/>
                  <a:shade val="30000"/>
                  <a:satMod val="115000"/>
                </a:schemeClr>
              </a:gs>
              <a:gs pos="50000">
                <a:schemeClr val="accent5">
                  <a:lumMod val="20000"/>
                  <a:lumOff val="80000"/>
                  <a:shade val="67500"/>
                  <a:satMod val="115000"/>
                </a:schemeClr>
              </a:gs>
              <a:gs pos="100000">
                <a:schemeClr val="accent5">
                  <a:lumMod val="20000"/>
                  <a:lumOff val="80000"/>
                  <a:shade val="100000"/>
                  <a:satMod val="115000"/>
                </a:schemeClr>
              </a:gs>
            </a:gsLst>
            <a:lin ang="5400000" scaled="1"/>
            <a:tileRect/>
          </a:gradFill>
        </p:spPr>
        <p:txBody>
          <a:bodyPr vert="horz" lIns="91440" tIns="45720" rIns="91440" bIns="45720" rtlCol="0">
            <a:noAutofit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smtClean="0">
                <a:ln>
                  <a:noFill/>
                </a:ln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Narrow" pitchFamily="34" charset="0"/>
                <a:ea typeface="+mn-ea"/>
                <a:cs typeface="+mn-cs"/>
              </a:rPr>
              <a:t>After he had got fame as a  brave</a:t>
            </a:r>
            <a:r>
              <a:rPr kumimoji="0" lang="en-US" sz="3200" b="1" i="0" u="none" strike="noStrike" kern="1200" cap="none" spc="0" normalizeH="0" noProof="0" smtClean="0">
                <a:ln>
                  <a:noFill/>
                </a:ln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Narrow" pitchFamily="34" charset="0"/>
                <a:ea typeface="+mn-ea"/>
                <a:cs typeface="+mn-cs"/>
              </a:rPr>
              <a:t> guerrilla leader</a:t>
            </a:r>
            <a:r>
              <a:rPr kumimoji="0" lang="en-US" sz="3200" b="1" i="0" u="none" strike="noStrike" kern="1200" cap="none" spc="0" normalizeH="0" baseline="0" noProof="0" smtClean="0">
                <a:ln>
                  <a:noFill/>
                </a:ln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Narrow" pitchFamily="34" charset="0"/>
                <a:ea typeface="+mn-ea"/>
                <a:cs typeface="+mn-cs"/>
              </a:rPr>
              <a:t>, he became one of the most popular men in the country</a:t>
            </a:r>
            <a:endParaRPr kumimoji="0" lang="ru-RU" sz="3200" b="1" i="0" u="none" strike="noStrike" kern="1200" cap="none" spc="0" normalizeH="0" baseline="0" noProof="0" smtClean="0">
              <a:ln>
                <a:noFill/>
              </a:ln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 Narrow" pitchFamily="34" charset="0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36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36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Содержимое 9"/>
          <p:cNvSpPr txBox="1">
            <a:spLocks/>
          </p:cNvSpPr>
          <p:nvPr/>
        </p:nvSpPr>
        <p:spPr>
          <a:xfrm>
            <a:off x="0" y="3789040"/>
            <a:ext cx="9144000" cy="836712"/>
          </a:xfrm>
          <a:prstGeom prst="rect">
            <a:avLst/>
          </a:prstGeom>
          <a:gradFill flip="none" rotWithShape="1">
            <a:gsLst>
              <a:gs pos="0">
                <a:schemeClr val="accent5">
                  <a:lumMod val="20000"/>
                  <a:lumOff val="80000"/>
                  <a:shade val="30000"/>
                  <a:satMod val="115000"/>
                </a:schemeClr>
              </a:gs>
              <a:gs pos="50000">
                <a:schemeClr val="accent5">
                  <a:lumMod val="20000"/>
                  <a:lumOff val="80000"/>
                  <a:shade val="67500"/>
                  <a:satMod val="115000"/>
                </a:schemeClr>
              </a:gs>
              <a:gs pos="100000">
                <a:schemeClr val="accent5">
                  <a:lumMod val="20000"/>
                  <a:lumOff val="80000"/>
                  <a:shade val="100000"/>
                  <a:satMod val="115000"/>
                </a:schemeClr>
              </a:gs>
            </a:gsLst>
            <a:lin ang="5400000" scaled="1"/>
            <a:tileRect/>
          </a:gradFill>
        </p:spPr>
        <p:txBody>
          <a:bodyPr vert="horz" lIns="91440" tIns="45720" rIns="91440" bIns="45720" rtlCol="0">
            <a:noAutofit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smtClean="0">
                <a:ln>
                  <a:noFill/>
                </a:ln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Narrow" pitchFamily="34" charset="0"/>
                <a:ea typeface="+mn-ea"/>
                <a:cs typeface="+mn-cs"/>
              </a:rPr>
              <a:t>He invented a specific genre – a hussar-poetry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36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Содержимое 9"/>
          <p:cNvSpPr txBox="1">
            <a:spLocks/>
          </p:cNvSpPr>
          <p:nvPr/>
        </p:nvSpPr>
        <p:spPr>
          <a:xfrm>
            <a:off x="0" y="4365104"/>
            <a:ext cx="9144000" cy="936104"/>
          </a:xfrm>
          <a:prstGeom prst="rect">
            <a:avLst/>
          </a:prstGeom>
          <a:gradFill flip="none" rotWithShape="1">
            <a:gsLst>
              <a:gs pos="0">
                <a:schemeClr val="accent5">
                  <a:lumMod val="20000"/>
                  <a:lumOff val="80000"/>
                  <a:shade val="30000"/>
                  <a:satMod val="115000"/>
                </a:schemeClr>
              </a:gs>
              <a:gs pos="50000">
                <a:schemeClr val="accent5">
                  <a:lumMod val="20000"/>
                  <a:lumOff val="80000"/>
                  <a:shade val="67500"/>
                  <a:satMod val="115000"/>
                </a:schemeClr>
              </a:gs>
              <a:gs pos="100000">
                <a:schemeClr val="accent5">
                  <a:lumMod val="20000"/>
                  <a:lumOff val="80000"/>
                  <a:shade val="100000"/>
                  <a:satMod val="115000"/>
                </a:schemeClr>
              </a:gs>
            </a:gsLst>
            <a:lin ang="5400000" scaled="1"/>
            <a:tileRect/>
          </a:gradFill>
        </p:spPr>
        <p:txBody>
          <a:bodyPr vert="horz" lIns="91440" tIns="45720" rIns="91440" bIns="45720" rtlCol="0">
            <a:noAutofit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smtClean="0">
                <a:ln>
                  <a:noFill/>
                </a:ln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Narrow" pitchFamily="34" charset="0"/>
                <a:ea typeface="+mn-ea"/>
                <a:cs typeface="+mn-cs"/>
              </a:rPr>
              <a:t>A.S. Pushkin used to say that Davydov had showed him the way to be original</a:t>
            </a:r>
            <a:endParaRPr kumimoji="0" lang="ru-RU" sz="2800" b="1" i="0" u="none" strike="noStrike" kern="1200" cap="none" spc="0" normalizeH="0" baseline="0" noProof="0" smtClean="0">
              <a:ln>
                <a:noFill/>
              </a:ln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 Narrow" pitchFamily="34" charset="0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28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" name="Содержимое 9"/>
          <p:cNvSpPr txBox="1">
            <a:spLocks/>
          </p:cNvSpPr>
          <p:nvPr/>
        </p:nvSpPr>
        <p:spPr>
          <a:xfrm>
            <a:off x="0" y="5301208"/>
            <a:ext cx="9144000" cy="980728"/>
          </a:xfrm>
          <a:prstGeom prst="rect">
            <a:avLst/>
          </a:prstGeom>
          <a:gradFill flip="none" rotWithShape="1">
            <a:gsLst>
              <a:gs pos="0">
                <a:schemeClr val="accent5">
                  <a:lumMod val="20000"/>
                  <a:lumOff val="80000"/>
                  <a:shade val="30000"/>
                  <a:satMod val="115000"/>
                </a:schemeClr>
              </a:gs>
              <a:gs pos="50000">
                <a:schemeClr val="accent5">
                  <a:lumMod val="20000"/>
                  <a:lumOff val="80000"/>
                  <a:shade val="67500"/>
                  <a:satMod val="115000"/>
                </a:schemeClr>
              </a:gs>
              <a:gs pos="100000">
                <a:schemeClr val="accent5">
                  <a:lumMod val="20000"/>
                  <a:lumOff val="80000"/>
                  <a:shade val="100000"/>
                  <a:satMod val="115000"/>
                </a:schemeClr>
              </a:gs>
            </a:gsLst>
            <a:lin ang="5400000" scaled="1"/>
            <a:tileRect/>
          </a:gradFill>
        </p:spPr>
        <p:txBody>
          <a:bodyPr vert="horz" lIns="91440" tIns="45720" rIns="91440" bIns="45720" rtlCol="0">
            <a:noAutofit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smtClean="0">
                <a:ln>
                  <a:noFill/>
                </a:ln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Narrow" pitchFamily="34" charset="0"/>
                <a:ea typeface="+mn-ea"/>
                <a:cs typeface="+mn-cs"/>
              </a:rPr>
              <a:t>Leo Tolstoy described him as Vasily Denisov in his novel “War and Peace”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28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1" name="Содержимое 9"/>
          <p:cNvSpPr txBox="1">
            <a:spLocks/>
          </p:cNvSpPr>
          <p:nvPr/>
        </p:nvSpPr>
        <p:spPr>
          <a:xfrm>
            <a:off x="0" y="6237312"/>
            <a:ext cx="9144000" cy="620688"/>
          </a:xfrm>
          <a:prstGeom prst="rect">
            <a:avLst/>
          </a:prstGeom>
          <a:gradFill flip="none" rotWithShape="1">
            <a:gsLst>
              <a:gs pos="0">
                <a:schemeClr val="accent5">
                  <a:lumMod val="20000"/>
                  <a:lumOff val="80000"/>
                  <a:shade val="30000"/>
                  <a:satMod val="115000"/>
                </a:schemeClr>
              </a:gs>
              <a:gs pos="50000">
                <a:schemeClr val="accent5">
                  <a:lumMod val="20000"/>
                  <a:lumOff val="80000"/>
                  <a:shade val="67500"/>
                  <a:satMod val="115000"/>
                </a:schemeClr>
              </a:gs>
              <a:gs pos="100000">
                <a:schemeClr val="accent5">
                  <a:lumMod val="20000"/>
                  <a:lumOff val="80000"/>
                  <a:shade val="100000"/>
                  <a:satMod val="115000"/>
                </a:schemeClr>
              </a:gs>
            </a:gsLst>
            <a:lin ang="5400000" scaled="1"/>
            <a:tileRect/>
          </a:gradFill>
        </p:spPr>
        <p:txBody>
          <a:bodyPr vert="horz" lIns="91440" tIns="45720" rIns="91440" bIns="45720" rtlCol="0">
            <a:noAutofit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smtClean="0">
                <a:ln>
                  <a:noFill/>
                </a:ln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Narrow" pitchFamily="34" charset="0"/>
                <a:ea typeface="+mn-ea"/>
                <a:cs typeface="+mn-cs"/>
              </a:rPr>
              <a:t>Denis Davydov died in 1839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36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36_2_59.gif">
            <a:hlinkClick r:id="" action="ppaction://hlinkshowjump?jump=lastslideviewed"/>
          </p:cNvPr>
          <p:cNvPicPr>
            <a:picLocks noChangeAspect="1"/>
          </p:cNvPicPr>
          <p:nvPr/>
        </p:nvPicPr>
        <p:blipFill>
          <a:blip r:embed="rId2" cstate="print">
            <a:lum contrast="40000"/>
          </a:blip>
          <a:stretch>
            <a:fillRect/>
          </a:stretch>
        </p:blipFill>
        <p:spPr>
          <a:xfrm>
            <a:off x="3131840" y="1484784"/>
            <a:ext cx="3672408" cy="367240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36_2_59.gif">
            <a:hlinkClick r:id="" action="ppaction://hlinkshowjump?jump=lastslideviewed"/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131840" y="1484784"/>
            <a:ext cx="3672408" cy="367240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9"/>
          <p:cNvSpPr txBox="1">
            <a:spLocks/>
          </p:cNvSpPr>
          <p:nvPr/>
        </p:nvSpPr>
        <p:spPr>
          <a:xfrm>
            <a:off x="0" y="2656520"/>
            <a:ext cx="9144000" cy="1544960"/>
          </a:xfrm>
          <a:prstGeom prst="rect">
            <a:avLst/>
          </a:prstGeom>
          <a:gradFill flip="none" rotWithShape="1">
            <a:gsLst>
              <a:gs pos="0">
                <a:schemeClr val="accent5">
                  <a:lumMod val="20000"/>
                  <a:lumOff val="80000"/>
                  <a:shade val="30000"/>
                  <a:satMod val="115000"/>
                </a:schemeClr>
              </a:gs>
              <a:gs pos="50000">
                <a:schemeClr val="accent5">
                  <a:lumMod val="20000"/>
                  <a:lumOff val="80000"/>
                  <a:shade val="67500"/>
                  <a:satMod val="115000"/>
                </a:schemeClr>
              </a:gs>
              <a:gs pos="100000">
                <a:schemeClr val="accent5">
                  <a:lumMod val="20000"/>
                  <a:lumOff val="80000"/>
                  <a:shade val="100000"/>
                  <a:satMod val="115000"/>
                </a:schemeClr>
              </a:gs>
            </a:gsLst>
            <a:lin ang="5400000" scaled="1"/>
            <a:tileRect/>
          </a:gradFill>
        </p:spPr>
        <p:txBody>
          <a:bodyPr vert="horz" lIns="91440" tIns="45720" rIns="91440" bIns="45720" rtlCol="0">
            <a:normAutofit lnSpcReduction="10000"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smtClean="0">
                <a:ln>
                  <a:noFill/>
                </a:ln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Narrow" pitchFamily="34" charset="0"/>
                <a:ea typeface="+mn-ea"/>
                <a:cs typeface="+mn-cs"/>
              </a:rPr>
              <a:t>Denis Vasilyevich Davydov </a:t>
            </a: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smtClean="0">
                <a:ln>
                  <a:noFill/>
                </a:ln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Narrow" pitchFamily="34" charset="0"/>
                <a:ea typeface="+mn-ea"/>
                <a:cs typeface="+mn-cs"/>
              </a:rPr>
              <a:t>was born in 1784 in Moscow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4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4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64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2.53469E-6 L 0 -0.38807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36_2_59.gif">
            <a:hlinkClick r:id="" action="ppaction://hlinkshowjump?jump=lastslideviewed"/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131840" y="1999608"/>
            <a:ext cx="3672408" cy="264276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Картинка 23 из 2825"/>
          <p:cNvPicPr>
            <a:picLocks noChangeAspect="1" noChangeArrowheads="1"/>
          </p:cNvPicPr>
          <p:nvPr/>
        </p:nvPicPr>
        <p:blipFill>
          <a:blip r:embed="rId2" cstate="print"/>
          <a:srcRect r="4270" b="5244"/>
          <a:stretch>
            <a:fillRect/>
          </a:stretch>
        </p:blipFill>
        <p:spPr bwMode="auto">
          <a:xfrm>
            <a:off x="0" y="1514567"/>
            <a:ext cx="6444208" cy="4392067"/>
          </a:xfrm>
          <a:prstGeom prst="rect">
            <a:avLst/>
          </a:prstGeom>
          <a:noFill/>
        </p:spPr>
      </p:pic>
      <p:pic>
        <p:nvPicPr>
          <p:cNvPr id="10242" name="Picture 2" descr="Картинка 1 из 19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68178" y="1484785"/>
            <a:ext cx="2575822" cy="2592288"/>
          </a:xfrm>
          <a:prstGeom prst="rect">
            <a:avLst/>
          </a:prstGeom>
          <a:noFill/>
        </p:spPr>
      </p:pic>
      <p:sp>
        <p:nvSpPr>
          <p:cNvPr id="10" name="Содержимое 9"/>
          <p:cNvSpPr>
            <a:spLocks noGrp="1"/>
          </p:cNvSpPr>
          <p:nvPr>
            <p:ph idx="1"/>
          </p:nvPr>
        </p:nvSpPr>
        <p:spPr>
          <a:xfrm>
            <a:off x="0" y="0"/>
            <a:ext cx="9144000" cy="1544960"/>
          </a:xfrm>
          <a:gradFill flip="none" rotWithShape="1">
            <a:gsLst>
              <a:gs pos="0">
                <a:schemeClr val="accent5">
                  <a:lumMod val="20000"/>
                  <a:lumOff val="80000"/>
                  <a:shade val="30000"/>
                  <a:satMod val="115000"/>
                </a:schemeClr>
              </a:gs>
              <a:gs pos="50000">
                <a:schemeClr val="accent5">
                  <a:lumMod val="20000"/>
                  <a:lumOff val="80000"/>
                  <a:shade val="67500"/>
                  <a:satMod val="115000"/>
                </a:schemeClr>
              </a:gs>
              <a:gs pos="100000">
                <a:schemeClr val="accent5">
                  <a:lumMod val="20000"/>
                  <a:lumOff val="80000"/>
                  <a:shade val="100000"/>
                  <a:satMod val="115000"/>
                </a:schemeClr>
              </a:gs>
            </a:gsLst>
            <a:lin ang="5400000" scaled="1"/>
            <a:tileRect/>
          </a:gradFill>
        </p:spPr>
        <p:txBody>
          <a:bodyPr>
            <a:normAutofit/>
          </a:bodyPr>
          <a:lstStyle/>
          <a:p>
            <a:pPr algn="ctr">
              <a:buNone/>
            </a:pPr>
            <a:r>
              <a:rPr lang="en-US" sz="4400" b="1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He was from a noble family, who owned the village of Borodino</a:t>
            </a:r>
          </a:p>
          <a:p>
            <a:endParaRPr lang="en-US" sz="4400" smtClean="0"/>
          </a:p>
          <a:p>
            <a:endParaRPr lang="en-US" sz="4400" smtClean="0"/>
          </a:p>
        </p:txBody>
      </p:sp>
      <p:sp>
        <p:nvSpPr>
          <p:cNvPr id="14" name="Овал 13">
            <a:hlinkClick r:id="rId5" action="ppaction://hlinksldjump"/>
          </p:cNvPr>
          <p:cNvSpPr/>
          <p:nvPr/>
        </p:nvSpPr>
        <p:spPr>
          <a:xfrm>
            <a:off x="1763688" y="3933056"/>
            <a:ext cx="1800200" cy="1656184"/>
          </a:xfrm>
          <a:prstGeom prst="ellipse">
            <a:avLst/>
          </a:prstGeom>
          <a:solidFill>
            <a:srgbClr val="00B050"/>
          </a:solidFill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Овал 15">
            <a:hlinkClick r:id="rId6" action="ppaction://hlinksldjump"/>
          </p:cNvPr>
          <p:cNvSpPr/>
          <p:nvPr/>
        </p:nvSpPr>
        <p:spPr>
          <a:xfrm>
            <a:off x="5580112" y="3933056"/>
            <a:ext cx="1800200" cy="1656184"/>
          </a:xfrm>
          <a:prstGeom prst="ellipse">
            <a:avLst/>
          </a:prstGeom>
          <a:solidFill>
            <a:srgbClr val="FF0000"/>
          </a:solidFill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TextBox 16"/>
          <p:cNvSpPr txBox="1"/>
          <p:nvPr/>
        </p:nvSpPr>
        <p:spPr>
          <a:xfrm>
            <a:off x="1835696" y="4365104"/>
            <a:ext cx="165618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True</a:t>
            </a:r>
            <a:r>
              <a:rPr lang="en-US" sz="4400" b="1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 </a:t>
            </a:r>
            <a:endParaRPr lang="ru-RU" sz="4400" b="1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724128" y="4437112"/>
            <a:ext cx="165618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False</a:t>
            </a:r>
            <a:r>
              <a:rPr lang="en-US" sz="4400" b="1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 </a:t>
            </a:r>
            <a:endParaRPr lang="ru-RU" sz="4400" b="1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</a:endParaRPr>
          </a:p>
        </p:txBody>
      </p:sp>
      <p:sp>
        <p:nvSpPr>
          <p:cNvPr id="19" name="Заголовок 6"/>
          <p:cNvSpPr txBox="1">
            <a:spLocks/>
          </p:cNvSpPr>
          <p:nvPr/>
        </p:nvSpPr>
        <p:spPr>
          <a:xfrm>
            <a:off x="0" y="5885656"/>
            <a:ext cx="9144000" cy="972344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6200000" scaled="1"/>
            <a:tileRect/>
          </a:gradFill>
          <a:ln w="6350" cap="rnd">
            <a:noFill/>
          </a:ln>
        </p:spPr>
        <p:txBody>
          <a:bodyPr vert="horz" rtlCol="0" anchor="t" anchorCtr="0">
            <a:no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 b="1" u="sng" spc="-100" smtClean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Model:</a:t>
            </a:r>
            <a:r>
              <a:rPr lang="en-US" sz="2000" b="1" spc="-100" smtClean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 </a:t>
            </a:r>
            <a:r>
              <a:rPr lang="ru-RU" sz="2000" b="1" spc="-100" smtClean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 </a:t>
            </a:r>
            <a:r>
              <a:rPr lang="en-US" sz="2000" b="1" spc="-100" smtClean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I think </a:t>
            </a:r>
            <a:endParaRPr lang="ru-RU" sz="2000" spc="-100" smtClean="0">
              <a:ln w="3200">
                <a:solidFill>
                  <a:schemeClr val="bg2">
                    <a:shade val="75000"/>
                    <a:alpha val="25000"/>
                  </a:schemeClr>
                </a:solidFill>
                <a:prstDash val="solid"/>
                <a:round/>
              </a:ln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+mj-ea"/>
              <a:cs typeface="+mj-cs"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i="0" u="none" strike="noStrike" kern="1200" cap="none" spc="-100" normalizeH="0" baseline="0" noProof="0" smtClean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               </a:t>
            </a:r>
            <a:r>
              <a:rPr lang="en-US" sz="2000" b="1" spc="-100" smtClean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I</a:t>
            </a:r>
            <a:r>
              <a:rPr kumimoji="0" lang="en-US" sz="2000" b="1" i="0" u="none" strike="noStrike" kern="1200" cap="none" spc="-100" normalizeH="0" baseline="0" noProof="0" smtClean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n</a:t>
            </a:r>
            <a:r>
              <a:rPr kumimoji="0" lang="en-US" sz="2000" b="1" i="0" u="none" strike="noStrike" kern="1200" cap="none" spc="-100" normalizeH="0" noProof="0" smtClean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 my opinion </a:t>
            </a:r>
            <a:r>
              <a:rPr kumimoji="0" lang="en-US" sz="2000" i="0" u="none" strike="noStrike" kern="1200" cap="none" spc="-100" normalizeH="0" noProof="0" smtClean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(</a:t>
            </a:r>
            <a:r>
              <a:rPr kumimoji="0" lang="ru-RU" sz="2000" i="0" u="none" strike="noStrike" kern="1200" cap="none" spc="-100" normalizeH="0" noProof="0" smtClean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По моему мнению)</a:t>
            </a:r>
            <a:endParaRPr kumimoji="0" lang="en-US" sz="2000" i="0" u="none" strike="noStrike" kern="1200" cap="none" spc="-100" normalizeH="0" noProof="0" smtClean="0">
              <a:ln w="3200">
                <a:solidFill>
                  <a:schemeClr val="bg2">
                    <a:shade val="75000"/>
                    <a:alpha val="25000"/>
                  </a:schemeClr>
                </a:solidFill>
                <a:prstDash val="solid"/>
                <a:round/>
              </a:ln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 spc="-10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 </a:t>
            </a:r>
            <a:r>
              <a:rPr lang="en-US" sz="2000" spc="-100" smtClean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               </a:t>
            </a:r>
            <a:r>
              <a:rPr lang="en-US" sz="2000" b="1" spc="-100" smtClean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To my mind</a:t>
            </a:r>
            <a:r>
              <a:rPr kumimoji="0" lang="en-US" sz="2000" b="1" i="0" u="none" strike="noStrike" kern="1200" cap="none" spc="-100" normalizeH="0" noProof="0" smtClean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 </a:t>
            </a:r>
            <a:endParaRPr kumimoji="0" lang="ru-RU" sz="2000" b="1" i="0" u="none" strike="noStrike" kern="1200" cap="none" spc="-100" normalizeH="0" baseline="0" noProof="0" dirty="0">
              <a:ln w="3200">
                <a:solidFill>
                  <a:schemeClr val="bg2">
                    <a:shade val="75000"/>
                    <a:alpha val="25000"/>
                  </a:schemeClr>
                </a:solidFill>
                <a:prstDash val="solid"/>
                <a:round/>
              </a:ln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796136" y="6021288"/>
            <a:ext cx="32038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it’s true/ it’s false </a:t>
            </a:r>
            <a:endParaRPr lang="ru-RU" sz="2800" b="1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9"/>
          <p:cNvSpPr txBox="1">
            <a:spLocks/>
          </p:cNvSpPr>
          <p:nvPr/>
        </p:nvSpPr>
        <p:spPr>
          <a:xfrm>
            <a:off x="0" y="0"/>
            <a:ext cx="9144000" cy="1544960"/>
          </a:xfrm>
          <a:prstGeom prst="rect">
            <a:avLst/>
          </a:prstGeom>
          <a:gradFill flip="none" rotWithShape="1">
            <a:gsLst>
              <a:gs pos="0">
                <a:schemeClr val="accent5">
                  <a:lumMod val="20000"/>
                  <a:lumOff val="80000"/>
                  <a:shade val="30000"/>
                  <a:satMod val="115000"/>
                </a:schemeClr>
              </a:gs>
              <a:gs pos="50000">
                <a:schemeClr val="accent5">
                  <a:lumMod val="20000"/>
                  <a:lumOff val="80000"/>
                  <a:shade val="67500"/>
                  <a:satMod val="115000"/>
                </a:schemeClr>
              </a:gs>
              <a:gs pos="100000">
                <a:schemeClr val="accent5">
                  <a:lumMod val="20000"/>
                  <a:lumOff val="80000"/>
                  <a:shade val="100000"/>
                  <a:satMod val="115000"/>
                </a:schemeClr>
              </a:gs>
            </a:gsLst>
            <a:lin ang="5400000" scaled="1"/>
            <a:tileRect/>
          </a:gradFill>
        </p:spPr>
        <p:txBody>
          <a:bodyPr vert="horz" lIns="91440" tIns="45720" rIns="91440" bIns="45720" rtlCol="0">
            <a:normAutofit lnSpcReduction="10000"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smtClean="0">
                <a:ln>
                  <a:noFill/>
                </a:ln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Narrow" pitchFamily="34" charset="0"/>
                <a:ea typeface="+mn-ea"/>
                <a:cs typeface="+mn-cs"/>
              </a:rPr>
              <a:t>Denis Vasilyevich Davydov </a:t>
            </a: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smtClean="0">
                <a:ln>
                  <a:noFill/>
                </a:ln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Narrow" pitchFamily="34" charset="0"/>
                <a:ea typeface="+mn-ea"/>
                <a:cs typeface="+mn-cs"/>
              </a:rPr>
              <a:t>was born in 1784 in Moscow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4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4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Содержимое 9"/>
          <p:cNvSpPr>
            <a:spLocks noGrp="1"/>
          </p:cNvSpPr>
          <p:nvPr>
            <p:ph idx="1"/>
          </p:nvPr>
        </p:nvSpPr>
        <p:spPr>
          <a:xfrm>
            <a:off x="0" y="2656520"/>
            <a:ext cx="9144000" cy="1544960"/>
          </a:xfrm>
          <a:gradFill flip="none" rotWithShape="1">
            <a:gsLst>
              <a:gs pos="0">
                <a:schemeClr val="accent5">
                  <a:lumMod val="20000"/>
                  <a:lumOff val="80000"/>
                  <a:shade val="30000"/>
                  <a:satMod val="115000"/>
                </a:schemeClr>
              </a:gs>
              <a:gs pos="50000">
                <a:schemeClr val="accent5">
                  <a:lumMod val="20000"/>
                  <a:lumOff val="80000"/>
                  <a:shade val="67500"/>
                  <a:satMod val="115000"/>
                </a:schemeClr>
              </a:gs>
              <a:gs pos="100000">
                <a:schemeClr val="accent5">
                  <a:lumMod val="20000"/>
                  <a:lumOff val="80000"/>
                  <a:shade val="100000"/>
                  <a:satMod val="115000"/>
                </a:schemeClr>
              </a:gs>
            </a:gsLst>
            <a:lin ang="5400000" scaled="1"/>
            <a:tileRect/>
          </a:gradFill>
        </p:spPr>
        <p:txBody>
          <a:bodyPr>
            <a:normAutofit/>
          </a:bodyPr>
          <a:lstStyle/>
          <a:p>
            <a:pPr algn="ctr">
              <a:buNone/>
            </a:pPr>
            <a:r>
              <a:rPr lang="en-US" sz="4400" b="1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He was from a noble family, who owned the village of Borodino</a:t>
            </a:r>
          </a:p>
          <a:p>
            <a:endParaRPr lang="en-US" sz="4400" smtClean="0"/>
          </a:p>
          <a:p>
            <a:endParaRPr lang="en-US" sz="440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64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2.53469E-6 L 0 -0.19935 " pathEditMode="relative" rAng="0" ptsTypes="AA">
                                      <p:cBhvr>
                                        <p:cTn id="13" dur="20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00"/>
                                    </p:animMotion>
                                  </p:childTnLst>
                                </p:cTn>
                              </p:par>
                              <p:par>
                                <p:cTn id="14" presetID="64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-1.84089E-6 L 0.00087 -0.18039 " pathEditMode="relative" rAng="0" ptsTypes="AA">
                                      <p:cBhvr>
                                        <p:cTn id="15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9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 animBg="1"/>
      <p:bldP spid="4" grpId="1" uiExpand="1" build="p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 descr="Давыдов в бою у Салтановки.jpg"/>
          <p:cNvPicPr>
            <a:picLocks noChangeAspect="1"/>
          </p:cNvPicPr>
          <p:nvPr/>
        </p:nvPicPr>
        <p:blipFill>
          <a:blip r:embed="rId2" cstate="print"/>
          <a:srcRect b="20968"/>
          <a:stretch>
            <a:fillRect/>
          </a:stretch>
        </p:blipFill>
        <p:spPr>
          <a:xfrm>
            <a:off x="0" y="1268760"/>
            <a:ext cx="9144000" cy="5078396"/>
          </a:xfrm>
          <a:prstGeom prst="rect">
            <a:avLst/>
          </a:prstGeom>
        </p:spPr>
      </p:pic>
      <p:sp>
        <p:nvSpPr>
          <p:cNvPr id="10" name="Содержимое 9"/>
          <p:cNvSpPr>
            <a:spLocks noGrp="1"/>
          </p:cNvSpPr>
          <p:nvPr>
            <p:ph idx="1"/>
          </p:nvPr>
        </p:nvSpPr>
        <p:spPr>
          <a:xfrm>
            <a:off x="-180528" y="0"/>
            <a:ext cx="9649072" cy="1988840"/>
          </a:xfrm>
          <a:gradFill flip="none" rotWithShape="1">
            <a:gsLst>
              <a:gs pos="0">
                <a:schemeClr val="accent5">
                  <a:lumMod val="20000"/>
                  <a:lumOff val="80000"/>
                  <a:shade val="30000"/>
                  <a:satMod val="115000"/>
                </a:schemeClr>
              </a:gs>
              <a:gs pos="50000">
                <a:schemeClr val="accent5">
                  <a:lumMod val="20000"/>
                  <a:lumOff val="80000"/>
                  <a:shade val="67500"/>
                  <a:satMod val="115000"/>
                </a:schemeClr>
              </a:gs>
              <a:gs pos="100000">
                <a:schemeClr val="accent5">
                  <a:lumMod val="20000"/>
                  <a:lumOff val="80000"/>
                  <a:shade val="100000"/>
                  <a:satMod val="115000"/>
                </a:schemeClr>
              </a:gs>
            </a:gsLst>
            <a:lin ang="5400000" scaled="1"/>
            <a:tileRect/>
          </a:gradFill>
        </p:spPr>
        <p:txBody>
          <a:bodyPr>
            <a:normAutofit fontScale="55000" lnSpcReduction="20000"/>
          </a:bodyPr>
          <a:lstStyle/>
          <a:p>
            <a:pPr algn="ctr">
              <a:buNone/>
            </a:pPr>
            <a:r>
              <a:rPr lang="en-US" sz="8000" b="1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He was famous </a:t>
            </a:r>
            <a:endParaRPr lang="en-US" sz="8000" b="1" smtClean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</a:endParaRPr>
          </a:p>
          <a:p>
            <a:pPr algn="ctr">
              <a:buNone/>
            </a:pPr>
            <a:r>
              <a:rPr lang="en-US" sz="8000" b="1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as </a:t>
            </a:r>
            <a:r>
              <a:rPr lang="en-US" sz="8000" b="1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a soldier-poet and guerrilla leader </a:t>
            </a:r>
            <a:endParaRPr lang="en-US" sz="8000" b="1" smtClean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</a:endParaRPr>
          </a:p>
          <a:p>
            <a:pPr algn="ctr">
              <a:buNone/>
            </a:pPr>
            <a:r>
              <a:rPr lang="en-US" sz="8000" b="1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of </a:t>
            </a:r>
            <a:r>
              <a:rPr lang="en-US" sz="8000" b="1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the </a:t>
            </a:r>
            <a:r>
              <a:rPr lang="en-US" sz="8000" b="1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Great Patriotic War</a:t>
            </a:r>
            <a:endParaRPr lang="en-US" sz="8000" b="1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</a:endParaRPr>
          </a:p>
          <a:p>
            <a:endParaRPr lang="en-US" sz="4400" smtClean="0"/>
          </a:p>
        </p:txBody>
      </p:sp>
      <p:sp>
        <p:nvSpPr>
          <p:cNvPr id="14" name="Овал 13">
            <a:hlinkClick r:id="rId3" action="ppaction://hlinksldjump"/>
          </p:cNvPr>
          <p:cNvSpPr/>
          <p:nvPr/>
        </p:nvSpPr>
        <p:spPr>
          <a:xfrm>
            <a:off x="1763688" y="3933056"/>
            <a:ext cx="1800200" cy="1656184"/>
          </a:xfrm>
          <a:prstGeom prst="ellipse">
            <a:avLst/>
          </a:prstGeom>
          <a:solidFill>
            <a:srgbClr val="00B050"/>
          </a:solidFill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Овал 15">
            <a:hlinkClick r:id="rId4" action="ppaction://hlinksldjump"/>
          </p:cNvPr>
          <p:cNvSpPr/>
          <p:nvPr/>
        </p:nvSpPr>
        <p:spPr>
          <a:xfrm>
            <a:off x="5580112" y="3933056"/>
            <a:ext cx="1800200" cy="1656184"/>
          </a:xfrm>
          <a:prstGeom prst="ellipse">
            <a:avLst/>
          </a:prstGeom>
          <a:solidFill>
            <a:srgbClr val="FF0000"/>
          </a:solidFill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TextBox 16"/>
          <p:cNvSpPr txBox="1"/>
          <p:nvPr/>
        </p:nvSpPr>
        <p:spPr>
          <a:xfrm>
            <a:off x="1835696" y="4365104"/>
            <a:ext cx="165618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True</a:t>
            </a:r>
            <a:r>
              <a:rPr lang="en-US" sz="4400" b="1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 </a:t>
            </a:r>
            <a:endParaRPr lang="ru-RU" sz="4400" b="1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724128" y="4437112"/>
            <a:ext cx="165618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False</a:t>
            </a:r>
            <a:r>
              <a:rPr lang="en-US" sz="4400" b="1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 </a:t>
            </a:r>
            <a:endParaRPr lang="ru-RU" sz="4400" b="1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</a:endParaRPr>
          </a:p>
        </p:txBody>
      </p:sp>
      <p:sp>
        <p:nvSpPr>
          <p:cNvPr id="19" name="Заголовок 6"/>
          <p:cNvSpPr txBox="1">
            <a:spLocks/>
          </p:cNvSpPr>
          <p:nvPr/>
        </p:nvSpPr>
        <p:spPr>
          <a:xfrm>
            <a:off x="0" y="5885656"/>
            <a:ext cx="9144000" cy="972344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6200000" scaled="1"/>
            <a:tileRect/>
          </a:gradFill>
          <a:ln w="6350" cap="rnd">
            <a:noFill/>
          </a:ln>
        </p:spPr>
        <p:txBody>
          <a:bodyPr vert="horz" rtlCol="0" anchor="t" anchorCtr="0">
            <a:no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 b="1" u="sng" spc="-100" smtClean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Model:</a:t>
            </a:r>
            <a:r>
              <a:rPr lang="en-US" sz="2000" b="1" spc="-100" smtClean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 </a:t>
            </a:r>
            <a:r>
              <a:rPr lang="ru-RU" sz="2000" b="1" spc="-100" smtClean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 </a:t>
            </a:r>
            <a:r>
              <a:rPr lang="en-US" sz="2000" b="1" spc="-100" smtClean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I think </a:t>
            </a:r>
            <a:endParaRPr lang="ru-RU" sz="2000" spc="-100" smtClean="0">
              <a:ln w="3200">
                <a:solidFill>
                  <a:schemeClr val="bg2">
                    <a:shade val="75000"/>
                    <a:alpha val="25000"/>
                  </a:schemeClr>
                </a:solidFill>
                <a:prstDash val="solid"/>
                <a:round/>
              </a:ln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+mj-ea"/>
              <a:cs typeface="+mj-cs"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i="0" u="none" strike="noStrike" kern="1200" cap="none" spc="-100" normalizeH="0" baseline="0" noProof="0" smtClean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               </a:t>
            </a:r>
            <a:r>
              <a:rPr lang="en-US" sz="2000" b="1" spc="-100" smtClean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I</a:t>
            </a:r>
            <a:r>
              <a:rPr kumimoji="0" lang="en-US" sz="2000" b="1" i="0" u="none" strike="noStrike" kern="1200" cap="none" spc="-100" normalizeH="0" baseline="0" noProof="0" smtClean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n</a:t>
            </a:r>
            <a:r>
              <a:rPr kumimoji="0" lang="en-US" sz="2000" b="1" i="0" u="none" strike="noStrike" kern="1200" cap="none" spc="-100" normalizeH="0" noProof="0" smtClean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 my opinion </a:t>
            </a:r>
            <a:r>
              <a:rPr kumimoji="0" lang="en-US" sz="2000" i="0" u="none" strike="noStrike" kern="1200" cap="none" spc="-100" normalizeH="0" noProof="0" smtClean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(</a:t>
            </a:r>
            <a:r>
              <a:rPr kumimoji="0" lang="ru-RU" sz="2000" i="0" u="none" strike="noStrike" kern="1200" cap="none" spc="-100" normalizeH="0" noProof="0" smtClean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По моему мнению)</a:t>
            </a:r>
            <a:endParaRPr kumimoji="0" lang="en-US" sz="2000" i="0" u="none" strike="noStrike" kern="1200" cap="none" spc="-100" normalizeH="0" noProof="0" smtClean="0">
              <a:ln w="3200">
                <a:solidFill>
                  <a:schemeClr val="bg2">
                    <a:shade val="75000"/>
                    <a:alpha val="25000"/>
                  </a:schemeClr>
                </a:solidFill>
                <a:prstDash val="solid"/>
                <a:round/>
              </a:ln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 spc="-10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 </a:t>
            </a:r>
            <a:r>
              <a:rPr lang="en-US" sz="2000" spc="-100" smtClean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               </a:t>
            </a:r>
            <a:r>
              <a:rPr lang="en-US" sz="2000" b="1" spc="-100" smtClean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To my mind</a:t>
            </a:r>
            <a:r>
              <a:rPr kumimoji="0" lang="en-US" sz="2000" b="1" i="0" u="none" strike="noStrike" kern="1200" cap="none" spc="-100" normalizeH="0" noProof="0" smtClean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 </a:t>
            </a:r>
            <a:endParaRPr kumimoji="0" lang="ru-RU" sz="2000" b="1" i="0" u="none" strike="noStrike" kern="1200" cap="none" spc="-100" normalizeH="0" baseline="0" noProof="0" dirty="0">
              <a:ln w="3200">
                <a:solidFill>
                  <a:schemeClr val="bg2">
                    <a:shade val="75000"/>
                    <a:alpha val="25000"/>
                  </a:schemeClr>
                </a:solidFill>
                <a:prstDash val="solid"/>
                <a:round/>
              </a:ln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796136" y="6021288"/>
            <a:ext cx="32038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it’s true/ it’s false </a:t>
            </a:r>
            <a:endParaRPr lang="ru-RU" sz="2800" b="1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9"/>
          <p:cNvSpPr txBox="1">
            <a:spLocks/>
          </p:cNvSpPr>
          <p:nvPr/>
        </p:nvSpPr>
        <p:spPr>
          <a:xfrm>
            <a:off x="0" y="0"/>
            <a:ext cx="9144000" cy="1544960"/>
          </a:xfrm>
          <a:prstGeom prst="rect">
            <a:avLst/>
          </a:prstGeom>
          <a:gradFill flip="none" rotWithShape="1">
            <a:gsLst>
              <a:gs pos="0">
                <a:schemeClr val="accent5">
                  <a:lumMod val="20000"/>
                  <a:lumOff val="80000"/>
                  <a:shade val="30000"/>
                  <a:satMod val="115000"/>
                </a:schemeClr>
              </a:gs>
              <a:gs pos="50000">
                <a:schemeClr val="accent5">
                  <a:lumMod val="20000"/>
                  <a:lumOff val="80000"/>
                  <a:shade val="67500"/>
                  <a:satMod val="115000"/>
                </a:schemeClr>
              </a:gs>
              <a:gs pos="100000">
                <a:schemeClr val="accent5">
                  <a:lumMod val="20000"/>
                  <a:lumOff val="80000"/>
                  <a:shade val="100000"/>
                  <a:satMod val="115000"/>
                </a:schemeClr>
              </a:gs>
            </a:gsLst>
            <a:lin ang="5400000" scaled="1"/>
            <a:tileRect/>
          </a:gradFill>
        </p:spPr>
        <p:txBody>
          <a:bodyPr vert="horz" lIns="91440" tIns="45720" rIns="91440" bIns="45720" rtlCol="0">
            <a:normAutofit lnSpcReduction="10000"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smtClean="0">
                <a:ln>
                  <a:noFill/>
                </a:ln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Narrow" pitchFamily="34" charset="0"/>
                <a:ea typeface="+mn-ea"/>
                <a:cs typeface="+mn-cs"/>
              </a:rPr>
              <a:t>Denis Vasilyevich Davydov </a:t>
            </a: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smtClean="0">
                <a:ln>
                  <a:noFill/>
                </a:ln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Narrow" pitchFamily="34" charset="0"/>
                <a:ea typeface="+mn-ea"/>
                <a:cs typeface="+mn-cs"/>
              </a:rPr>
              <a:t>was born in 1784 in Moscow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4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4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Содержимое 9"/>
          <p:cNvSpPr>
            <a:spLocks noGrp="1"/>
          </p:cNvSpPr>
          <p:nvPr>
            <p:ph idx="1"/>
          </p:nvPr>
        </p:nvSpPr>
        <p:spPr>
          <a:xfrm>
            <a:off x="0" y="1340768"/>
            <a:ext cx="9144000" cy="1544960"/>
          </a:xfrm>
          <a:gradFill flip="none" rotWithShape="1">
            <a:gsLst>
              <a:gs pos="0">
                <a:schemeClr val="accent5">
                  <a:lumMod val="20000"/>
                  <a:lumOff val="80000"/>
                  <a:shade val="30000"/>
                  <a:satMod val="115000"/>
                </a:schemeClr>
              </a:gs>
              <a:gs pos="50000">
                <a:schemeClr val="accent5">
                  <a:lumMod val="20000"/>
                  <a:lumOff val="80000"/>
                  <a:shade val="67500"/>
                  <a:satMod val="115000"/>
                </a:schemeClr>
              </a:gs>
              <a:gs pos="100000">
                <a:schemeClr val="accent5">
                  <a:lumMod val="20000"/>
                  <a:lumOff val="80000"/>
                  <a:shade val="100000"/>
                  <a:satMod val="115000"/>
                </a:schemeClr>
              </a:gs>
            </a:gsLst>
            <a:lin ang="5400000" scaled="1"/>
            <a:tileRect/>
          </a:gradFill>
        </p:spPr>
        <p:txBody>
          <a:bodyPr>
            <a:normAutofit/>
          </a:bodyPr>
          <a:lstStyle/>
          <a:p>
            <a:pPr algn="ctr">
              <a:buNone/>
            </a:pPr>
            <a:r>
              <a:rPr lang="en-US" sz="4400" b="1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He was from a noble family, who owned the village of Borodino</a:t>
            </a:r>
          </a:p>
          <a:p>
            <a:endParaRPr lang="en-US" sz="4400" smtClean="0"/>
          </a:p>
          <a:p>
            <a:endParaRPr lang="en-US" sz="4400" smtClean="0"/>
          </a:p>
        </p:txBody>
      </p:sp>
      <p:sp>
        <p:nvSpPr>
          <p:cNvPr id="5" name="Содержимое 9"/>
          <p:cNvSpPr txBox="1">
            <a:spLocks/>
          </p:cNvSpPr>
          <p:nvPr/>
        </p:nvSpPr>
        <p:spPr>
          <a:xfrm>
            <a:off x="0" y="3789040"/>
            <a:ext cx="9144000" cy="1544960"/>
          </a:xfrm>
          <a:prstGeom prst="rect">
            <a:avLst/>
          </a:prstGeom>
          <a:gradFill flip="none" rotWithShape="1">
            <a:gsLst>
              <a:gs pos="0">
                <a:schemeClr val="accent5">
                  <a:lumMod val="20000"/>
                  <a:lumOff val="80000"/>
                  <a:shade val="30000"/>
                  <a:satMod val="115000"/>
                </a:schemeClr>
              </a:gs>
              <a:gs pos="50000">
                <a:schemeClr val="accent5">
                  <a:lumMod val="20000"/>
                  <a:lumOff val="80000"/>
                  <a:shade val="67500"/>
                  <a:satMod val="115000"/>
                </a:schemeClr>
              </a:gs>
              <a:gs pos="100000">
                <a:schemeClr val="accent5">
                  <a:lumMod val="20000"/>
                  <a:lumOff val="80000"/>
                  <a:shade val="100000"/>
                  <a:satMod val="115000"/>
                </a:schemeClr>
              </a:gs>
            </a:gsLst>
            <a:lin ang="5400000" scaled="1"/>
            <a:tileRect/>
          </a:gradFill>
        </p:spPr>
        <p:txBody>
          <a:bodyPr vert="horz" lIns="91440" tIns="45720" rIns="91440" bIns="45720" rtlCol="0">
            <a:normAutofit fontScale="92500"/>
          </a:bodyPr>
          <a:lstStyle/>
          <a:p>
            <a:pPr algn="ctr">
              <a:buNone/>
            </a:pPr>
            <a:r>
              <a:rPr lang="en-US" sz="4400" b="1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He was famous as a soldier-poet and guerrilla leader of the Patriotic War of 1812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n-US" sz="4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4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64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1.08233E-6 L 0 -0.16489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8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Рисунок 11" descr="bd4d7169418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052736"/>
            <a:ext cx="9144000" cy="4829176"/>
          </a:xfrm>
          <a:prstGeom prst="rect">
            <a:avLst/>
          </a:prstGeom>
        </p:spPr>
      </p:pic>
      <p:sp>
        <p:nvSpPr>
          <p:cNvPr id="10" name="Содержимое 9"/>
          <p:cNvSpPr>
            <a:spLocks noGrp="1"/>
          </p:cNvSpPr>
          <p:nvPr>
            <p:ph idx="1"/>
          </p:nvPr>
        </p:nvSpPr>
        <p:spPr>
          <a:xfrm>
            <a:off x="0" y="0"/>
            <a:ext cx="9144000" cy="1544960"/>
          </a:xfrm>
          <a:gradFill flip="none" rotWithShape="1">
            <a:gsLst>
              <a:gs pos="0">
                <a:schemeClr val="accent5">
                  <a:lumMod val="20000"/>
                  <a:lumOff val="80000"/>
                  <a:shade val="30000"/>
                  <a:satMod val="115000"/>
                </a:schemeClr>
              </a:gs>
              <a:gs pos="50000">
                <a:schemeClr val="accent5">
                  <a:lumMod val="20000"/>
                  <a:lumOff val="80000"/>
                  <a:shade val="67500"/>
                  <a:satMod val="115000"/>
                </a:schemeClr>
              </a:gs>
              <a:gs pos="100000">
                <a:schemeClr val="accent5">
                  <a:lumMod val="20000"/>
                  <a:lumOff val="80000"/>
                  <a:shade val="100000"/>
                  <a:satMod val="115000"/>
                </a:schemeClr>
              </a:gs>
            </a:gsLst>
            <a:lin ang="5400000" scaled="1"/>
            <a:tileRect/>
          </a:gradFill>
        </p:spPr>
        <p:txBody>
          <a:bodyPr>
            <a:normAutofit/>
          </a:bodyPr>
          <a:lstStyle/>
          <a:p>
            <a:pPr algn="ctr">
              <a:buNone/>
            </a:pPr>
            <a:r>
              <a:rPr lang="en-US" sz="4400" b="1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His guerrillas’ attacks were very successful</a:t>
            </a:r>
          </a:p>
          <a:p>
            <a:endParaRPr lang="en-US" sz="4400" smtClean="0"/>
          </a:p>
          <a:p>
            <a:pPr>
              <a:buNone/>
            </a:pPr>
            <a:endParaRPr lang="en-US" sz="4400" smtClean="0"/>
          </a:p>
        </p:txBody>
      </p:sp>
      <p:sp>
        <p:nvSpPr>
          <p:cNvPr id="14" name="Овал 13">
            <a:hlinkClick r:id="rId3" action="ppaction://hlinksldjump"/>
          </p:cNvPr>
          <p:cNvSpPr/>
          <p:nvPr/>
        </p:nvSpPr>
        <p:spPr>
          <a:xfrm>
            <a:off x="1763688" y="3933056"/>
            <a:ext cx="1800200" cy="1656184"/>
          </a:xfrm>
          <a:prstGeom prst="ellipse">
            <a:avLst/>
          </a:prstGeom>
          <a:solidFill>
            <a:srgbClr val="00B050"/>
          </a:solidFill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Овал 15">
            <a:hlinkClick r:id="rId4" action="ppaction://hlinksldjump"/>
          </p:cNvPr>
          <p:cNvSpPr/>
          <p:nvPr/>
        </p:nvSpPr>
        <p:spPr>
          <a:xfrm>
            <a:off x="5580112" y="3933056"/>
            <a:ext cx="1800200" cy="1656184"/>
          </a:xfrm>
          <a:prstGeom prst="ellipse">
            <a:avLst/>
          </a:prstGeom>
          <a:solidFill>
            <a:srgbClr val="FF0000"/>
          </a:solidFill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TextBox 16"/>
          <p:cNvSpPr txBox="1"/>
          <p:nvPr/>
        </p:nvSpPr>
        <p:spPr>
          <a:xfrm>
            <a:off x="1835696" y="4365104"/>
            <a:ext cx="165618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True</a:t>
            </a:r>
            <a:r>
              <a:rPr lang="en-US" sz="4400" b="1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 </a:t>
            </a:r>
            <a:endParaRPr lang="ru-RU" sz="4400" b="1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724128" y="4437112"/>
            <a:ext cx="165618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False</a:t>
            </a:r>
            <a:r>
              <a:rPr lang="en-US" sz="4400" b="1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 </a:t>
            </a:r>
            <a:endParaRPr lang="ru-RU" sz="4400" b="1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</a:endParaRPr>
          </a:p>
        </p:txBody>
      </p:sp>
      <p:sp>
        <p:nvSpPr>
          <p:cNvPr id="19" name="Заголовок 6"/>
          <p:cNvSpPr txBox="1">
            <a:spLocks/>
          </p:cNvSpPr>
          <p:nvPr/>
        </p:nvSpPr>
        <p:spPr>
          <a:xfrm>
            <a:off x="0" y="5885656"/>
            <a:ext cx="9144000" cy="972344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6200000" scaled="1"/>
            <a:tileRect/>
          </a:gradFill>
          <a:ln w="6350" cap="rnd">
            <a:noFill/>
          </a:ln>
        </p:spPr>
        <p:txBody>
          <a:bodyPr vert="horz" rtlCol="0" anchor="t" anchorCtr="0">
            <a:no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 b="1" u="sng" spc="-100" smtClean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Model:</a:t>
            </a:r>
            <a:r>
              <a:rPr lang="en-US" sz="2000" b="1" spc="-100" smtClean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 </a:t>
            </a:r>
            <a:r>
              <a:rPr lang="ru-RU" sz="2000" b="1" spc="-100" smtClean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 </a:t>
            </a:r>
            <a:r>
              <a:rPr lang="en-US" sz="2000" b="1" spc="-100" smtClean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I think </a:t>
            </a:r>
            <a:endParaRPr lang="ru-RU" sz="2000" spc="-100" smtClean="0">
              <a:ln w="3200">
                <a:solidFill>
                  <a:schemeClr val="bg2">
                    <a:shade val="75000"/>
                    <a:alpha val="25000"/>
                  </a:schemeClr>
                </a:solidFill>
                <a:prstDash val="solid"/>
                <a:round/>
              </a:ln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+mj-ea"/>
              <a:cs typeface="+mj-cs"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i="0" u="none" strike="noStrike" kern="1200" cap="none" spc="-100" normalizeH="0" baseline="0" noProof="0" smtClean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               </a:t>
            </a:r>
            <a:r>
              <a:rPr lang="en-US" sz="2000" b="1" spc="-100" smtClean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I</a:t>
            </a:r>
            <a:r>
              <a:rPr kumimoji="0" lang="en-US" sz="2000" b="1" i="0" u="none" strike="noStrike" kern="1200" cap="none" spc="-100" normalizeH="0" baseline="0" noProof="0" smtClean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n</a:t>
            </a:r>
            <a:r>
              <a:rPr kumimoji="0" lang="en-US" sz="2000" b="1" i="0" u="none" strike="noStrike" kern="1200" cap="none" spc="-100" normalizeH="0" noProof="0" smtClean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 my opinion </a:t>
            </a:r>
            <a:r>
              <a:rPr kumimoji="0" lang="en-US" sz="2000" i="0" u="none" strike="noStrike" kern="1200" cap="none" spc="-100" normalizeH="0" noProof="0" smtClean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(</a:t>
            </a:r>
            <a:r>
              <a:rPr kumimoji="0" lang="ru-RU" sz="2000" i="0" u="none" strike="noStrike" kern="1200" cap="none" spc="-100" normalizeH="0" noProof="0" smtClean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По моему мнению)</a:t>
            </a:r>
            <a:endParaRPr kumimoji="0" lang="en-US" sz="2000" i="0" u="none" strike="noStrike" kern="1200" cap="none" spc="-100" normalizeH="0" noProof="0" smtClean="0">
              <a:ln w="3200">
                <a:solidFill>
                  <a:schemeClr val="bg2">
                    <a:shade val="75000"/>
                    <a:alpha val="25000"/>
                  </a:schemeClr>
                </a:solidFill>
                <a:prstDash val="solid"/>
                <a:round/>
              </a:ln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 spc="-10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 </a:t>
            </a:r>
            <a:r>
              <a:rPr lang="en-US" sz="2000" spc="-100" smtClean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               </a:t>
            </a:r>
            <a:r>
              <a:rPr lang="en-US" sz="2000" b="1" spc="-100" smtClean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To my mind</a:t>
            </a:r>
            <a:r>
              <a:rPr kumimoji="0" lang="en-US" sz="2000" b="1" i="0" u="none" strike="noStrike" kern="1200" cap="none" spc="-100" normalizeH="0" noProof="0" smtClean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 </a:t>
            </a:r>
            <a:endParaRPr kumimoji="0" lang="ru-RU" sz="2000" b="1" i="0" u="none" strike="noStrike" kern="1200" cap="none" spc="-100" normalizeH="0" baseline="0" noProof="0" dirty="0">
              <a:ln w="3200">
                <a:solidFill>
                  <a:schemeClr val="bg2">
                    <a:shade val="75000"/>
                    <a:alpha val="25000"/>
                  </a:schemeClr>
                </a:solidFill>
                <a:prstDash val="solid"/>
                <a:round/>
              </a:ln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796136" y="6021288"/>
            <a:ext cx="32038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it’s true/ it’s false </a:t>
            </a:r>
            <a:endParaRPr lang="ru-RU" sz="2800" b="1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9"/>
          <p:cNvSpPr txBox="1">
            <a:spLocks/>
          </p:cNvSpPr>
          <p:nvPr/>
        </p:nvSpPr>
        <p:spPr>
          <a:xfrm>
            <a:off x="0" y="0"/>
            <a:ext cx="9144000" cy="1544960"/>
          </a:xfrm>
          <a:prstGeom prst="rect">
            <a:avLst/>
          </a:prstGeom>
          <a:gradFill flip="none" rotWithShape="1">
            <a:gsLst>
              <a:gs pos="0">
                <a:schemeClr val="accent5">
                  <a:lumMod val="20000"/>
                  <a:lumOff val="80000"/>
                  <a:shade val="30000"/>
                  <a:satMod val="115000"/>
                </a:schemeClr>
              </a:gs>
              <a:gs pos="50000">
                <a:schemeClr val="accent5">
                  <a:lumMod val="20000"/>
                  <a:lumOff val="80000"/>
                  <a:shade val="67500"/>
                  <a:satMod val="115000"/>
                </a:schemeClr>
              </a:gs>
              <a:gs pos="100000">
                <a:schemeClr val="accent5">
                  <a:lumMod val="20000"/>
                  <a:lumOff val="80000"/>
                  <a:shade val="100000"/>
                  <a:satMod val="115000"/>
                </a:schemeClr>
              </a:gs>
            </a:gsLst>
            <a:lin ang="5400000" scaled="1"/>
            <a:tileRect/>
          </a:gradFill>
        </p:spPr>
        <p:txBody>
          <a:bodyPr vert="horz" lIns="91440" tIns="45720" rIns="91440" bIns="45720" rtlCol="0">
            <a:normAutofit lnSpcReduction="10000"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smtClean="0">
                <a:ln>
                  <a:noFill/>
                </a:ln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Narrow" pitchFamily="34" charset="0"/>
                <a:ea typeface="+mn-ea"/>
                <a:cs typeface="+mn-cs"/>
              </a:rPr>
              <a:t>Denis Vasilyevich Davydov </a:t>
            </a: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smtClean="0">
                <a:ln>
                  <a:noFill/>
                </a:ln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Narrow" pitchFamily="34" charset="0"/>
                <a:ea typeface="+mn-ea"/>
                <a:cs typeface="+mn-cs"/>
              </a:rPr>
              <a:t>was born in 1784 in Moscow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4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4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Содержимое 9"/>
          <p:cNvSpPr>
            <a:spLocks noGrp="1"/>
          </p:cNvSpPr>
          <p:nvPr>
            <p:ph idx="1"/>
          </p:nvPr>
        </p:nvSpPr>
        <p:spPr>
          <a:xfrm>
            <a:off x="0" y="1340768"/>
            <a:ext cx="9144000" cy="1544960"/>
          </a:xfrm>
          <a:gradFill flip="none" rotWithShape="1">
            <a:gsLst>
              <a:gs pos="0">
                <a:schemeClr val="accent5">
                  <a:lumMod val="20000"/>
                  <a:lumOff val="80000"/>
                  <a:shade val="30000"/>
                  <a:satMod val="115000"/>
                </a:schemeClr>
              </a:gs>
              <a:gs pos="50000">
                <a:schemeClr val="accent5">
                  <a:lumMod val="20000"/>
                  <a:lumOff val="80000"/>
                  <a:shade val="67500"/>
                  <a:satMod val="115000"/>
                </a:schemeClr>
              </a:gs>
              <a:gs pos="100000">
                <a:schemeClr val="accent5">
                  <a:lumMod val="20000"/>
                  <a:lumOff val="80000"/>
                  <a:shade val="100000"/>
                  <a:satMod val="115000"/>
                </a:schemeClr>
              </a:gs>
            </a:gsLst>
            <a:lin ang="5400000" scaled="1"/>
            <a:tileRect/>
          </a:gradFill>
        </p:spPr>
        <p:txBody>
          <a:bodyPr>
            <a:normAutofit/>
          </a:bodyPr>
          <a:lstStyle/>
          <a:p>
            <a:pPr algn="ctr">
              <a:buNone/>
            </a:pPr>
            <a:r>
              <a:rPr lang="en-US" sz="4400" b="1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He was from a noble family, who owned the village of Borodino</a:t>
            </a:r>
          </a:p>
          <a:p>
            <a:pPr>
              <a:buNone/>
            </a:pPr>
            <a:endParaRPr lang="en-US" sz="4400" smtClean="0"/>
          </a:p>
          <a:p>
            <a:endParaRPr lang="en-US" sz="4400" smtClean="0"/>
          </a:p>
        </p:txBody>
      </p:sp>
      <p:sp>
        <p:nvSpPr>
          <p:cNvPr id="6" name="Содержимое 9"/>
          <p:cNvSpPr txBox="1">
            <a:spLocks/>
          </p:cNvSpPr>
          <p:nvPr/>
        </p:nvSpPr>
        <p:spPr>
          <a:xfrm>
            <a:off x="0" y="2636912"/>
            <a:ext cx="9144000" cy="1544960"/>
          </a:xfrm>
          <a:prstGeom prst="rect">
            <a:avLst/>
          </a:prstGeom>
          <a:gradFill flip="none" rotWithShape="1">
            <a:gsLst>
              <a:gs pos="0">
                <a:schemeClr val="accent5">
                  <a:lumMod val="20000"/>
                  <a:lumOff val="80000"/>
                  <a:shade val="30000"/>
                  <a:satMod val="115000"/>
                </a:schemeClr>
              </a:gs>
              <a:gs pos="50000">
                <a:schemeClr val="accent5">
                  <a:lumMod val="20000"/>
                  <a:lumOff val="80000"/>
                  <a:shade val="67500"/>
                  <a:satMod val="115000"/>
                </a:schemeClr>
              </a:gs>
              <a:gs pos="100000">
                <a:schemeClr val="accent5">
                  <a:lumMod val="20000"/>
                  <a:lumOff val="80000"/>
                  <a:shade val="100000"/>
                  <a:satMod val="115000"/>
                </a:schemeClr>
              </a:gs>
            </a:gsLst>
            <a:lin ang="5400000" scaled="1"/>
            <a:tileRect/>
          </a:gradFill>
        </p:spPr>
        <p:txBody>
          <a:bodyPr vert="horz" lIns="91440" tIns="45720" rIns="91440" bIns="45720" rtlCol="0">
            <a:normAutofit fontScale="92500"/>
          </a:bodyPr>
          <a:lstStyle/>
          <a:p>
            <a:pPr algn="ctr">
              <a:buNone/>
            </a:pPr>
            <a:r>
              <a:rPr lang="en-US" sz="4400" b="1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He was famous as a soldier-poet and guerrilla leader of the Patriotic War of 1812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n-US" sz="4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n-US" sz="4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Содержимое 9"/>
          <p:cNvSpPr txBox="1">
            <a:spLocks/>
          </p:cNvSpPr>
          <p:nvPr/>
        </p:nvSpPr>
        <p:spPr>
          <a:xfrm>
            <a:off x="0" y="4797152"/>
            <a:ext cx="9144000" cy="1544960"/>
          </a:xfrm>
          <a:prstGeom prst="rect">
            <a:avLst/>
          </a:prstGeom>
          <a:gradFill flip="none" rotWithShape="1">
            <a:gsLst>
              <a:gs pos="0">
                <a:schemeClr val="accent5">
                  <a:lumMod val="20000"/>
                  <a:lumOff val="80000"/>
                  <a:shade val="30000"/>
                  <a:satMod val="115000"/>
                </a:schemeClr>
              </a:gs>
              <a:gs pos="50000">
                <a:schemeClr val="accent5">
                  <a:lumMod val="20000"/>
                  <a:lumOff val="80000"/>
                  <a:shade val="67500"/>
                  <a:satMod val="115000"/>
                </a:schemeClr>
              </a:gs>
              <a:gs pos="100000">
                <a:schemeClr val="accent5">
                  <a:lumMod val="20000"/>
                  <a:lumOff val="80000"/>
                  <a:shade val="100000"/>
                  <a:satMod val="115000"/>
                </a:schemeClr>
              </a:gs>
            </a:gsLst>
            <a:lin ang="5400000" scaled="1"/>
            <a:tileRect/>
          </a:gradFill>
        </p:spPr>
        <p:txBody>
          <a:bodyPr vert="horz" lIns="91440" tIns="45720" rIns="91440" bIns="45720" rtlCol="0">
            <a:normAutofit/>
          </a:bodyPr>
          <a:lstStyle/>
          <a:p>
            <a:pPr algn="ctr">
              <a:buNone/>
            </a:pPr>
            <a:r>
              <a:rPr lang="en-US" sz="4400" b="1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His guerrillas’ attacks were very successful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n-US" sz="4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n-US" sz="4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64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4.15356E-6 L 0 -0.13345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6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Рисунок 12" descr="abc634c697b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283968" y="1196752"/>
            <a:ext cx="4536504" cy="5161645"/>
          </a:xfrm>
          <a:prstGeom prst="rect">
            <a:avLst/>
          </a:prstGeom>
        </p:spPr>
      </p:pic>
      <p:pic>
        <p:nvPicPr>
          <p:cNvPr id="11" name="Рисунок 10" descr="75280993_poslednie_goduy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1520" y="1412776"/>
            <a:ext cx="3563888" cy="5076161"/>
          </a:xfrm>
          <a:prstGeom prst="rect">
            <a:avLst/>
          </a:prstGeom>
        </p:spPr>
      </p:pic>
      <p:sp>
        <p:nvSpPr>
          <p:cNvPr id="10" name="Содержимое 9"/>
          <p:cNvSpPr>
            <a:spLocks noGrp="1"/>
          </p:cNvSpPr>
          <p:nvPr>
            <p:ph idx="1"/>
          </p:nvPr>
        </p:nvSpPr>
        <p:spPr>
          <a:xfrm>
            <a:off x="0" y="0"/>
            <a:ext cx="9144000" cy="1988840"/>
          </a:xfrm>
          <a:gradFill flip="none" rotWithShape="1">
            <a:gsLst>
              <a:gs pos="0">
                <a:schemeClr val="accent5">
                  <a:lumMod val="20000"/>
                  <a:lumOff val="80000"/>
                  <a:shade val="30000"/>
                  <a:satMod val="115000"/>
                </a:schemeClr>
              </a:gs>
              <a:gs pos="50000">
                <a:schemeClr val="accent5">
                  <a:lumMod val="20000"/>
                  <a:lumOff val="80000"/>
                  <a:shade val="67500"/>
                  <a:satMod val="115000"/>
                </a:schemeClr>
              </a:gs>
              <a:gs pos="100000">
                <a:schemeClr val="accent5">
                  <a:lumMod val="20000"/>
                  <a:lumOff val="80000"/>
                  <a:shade val="100000"/>
                  <a:satMod val="115000"/>
                </a:schemeClr>
              </a:gs>
            </a:gsLst>
            <a:lin ang="5400000" scaled="1"/>
            <a:tileRect/>
          </a:gradFill>
        </p:spPr>
        <p:txBody>
          <a:bodyPr>
            <a:noAutofit/>
          </a:bodyPr>
          <a:lstStyle/>
          <a:p>
            <a:pPr lvl="0" algn="ctr">
              <a:buNone/>
            </a:pPr>
            <a:r>
              <a:rPr lang="en-US" sz="4400" b="1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After he had got fame as a talented poet, he became one of the most popular men in the country</a:t>
            </a:r>
            <a:endParaRPr lang="ru-RU" sz="4400" b="1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</a:endParaRPr>
          </a:p>
          <a:p>
            <a:endParaRPr lang="en-US" sz="4400" smtClean="0"/>
          </a:p>
          <a:p>
            <a:pPr>
              <a:buNone/>
            </a:pPr>
            <a:endParaRPr lang="en-US" sz="4400" smtClean="0"/>
          </a:p>
        </p:txBody>
      </p:sp>
      <p:sp>
        <p:nvSpPr>
          <p:cNvPr id="14" name="Овал 13">
            <a:hlinkClick r:id="rId4" action="ppaction://hlinksldjump"/>
          </p:cNvPr>
          <p:cNvSpPr/>
          <p:nvPr/>
        </p:nvSpPr>
        <p:spPr>
          <a:xfrm>
            <a:off x="1763688" y="3933056"/>
            <a:ext cx="1800200" cy="1656184"/>
          </a:xfrm>
          <a:prstGeom prst="ellipse">
            <a:avLst/>
          </a:prstGeom>
          <a:solidFill>
            <a:srgbClr val="00B050"/>
          </a:solidFill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Овал 15">
            <a:hlinkClick r:id="rId5" action="ppaction://hlinksldjump"/>
          </p:cNvPr>
          <p:cNvSpPr/>
          <p:nvPr/>
        </p:nvSpPr>
        <p:spPr>
          <a:xfrm>
            <a:off x="5580112" y="3933056"/>
            <a:ext cx="1800200" cy="1656184"/>
          </a:xfrm>
          <a:prstGeom prst="ellipse">
            <a:avLst/>
          </a:prstGeom>
          <a:solidFill>
            <a:srgbClr val="FF0000"/>
          </a:solidFill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TextBox 16"/>
          <p:cNvSpPr txBox="1"/>
          <p:nvPr/>
        </p:nvSpPr>
        <p:spPr>
          <a:xfrm>
            <a:off x="1835696" y="4365104"/>
            <a:ext cx="165618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True</a:t>
            </a:r>
            <a:r>
              <a:rPr lang="en-US" sz="4400" b="1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 </a:t>
            </a:r>
            <a:endParaRPr lang="ru-RU" sz="4400" b="1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724128" y="4437112"/>
            <a:ext cx="165618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False</a:t>
            </a:r>
            <a:r>
              <a:rPr lang="en-US" sz="4400" b="1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 </a:t>
            </a:r>
            <a:endParaRPr lang="ru-RU" sz="4400" b="1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</a:endParaRPr>
          </a:p>
        </p:txBody>
      </p:sp>
      <p:sp>
        <p:nvSpPr>
          <p:cNvPr id="19" name="Заголовок 6"/>
          <p:cNvSpPr txBox="1">
            <a:spLocks/>
          </p:cNvSpPr>
          <p:nvPr/>
        </p:nvSpPr>
        <p:spPr>
          <a:xfrm>
            <a:off x="0" y="5885656"/>
            <a:ext cx="9144000" cy="972344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6200000" scaled="1"/>
            <a:tileRect/>
          </a:gradFill>
          <a:ln w="6350" cap="rnd">
            <a:noFill/>
          </a:ln>
        </p:spPr>
        <p:txBody>
          <a:bodyPr vert="horz" rtlCol="0" anchor="t" anchorCtr="0">
            <a:no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 b="1" u="sng" spc="-100" smtClean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Model:</a:t>
            </a:r>
            <a:r>
              <a:rPr lang="en-US" sz="2000" b="1" spc="-100" smtClean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 </a:t>
            </a:r>
            <a:r>
              <a:rPr lang="ru-RU" sz="2000" b="1" spc="-100" smtClean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 </a:t>
            </a:r>
            <a:r>
              <a:rPr lang="en-US" sz="2000" b="1" spc="-100" smtClean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I think </a:t>
            </a:r>
            <a:endParaRPr lang="ru-RU" sz="2000" spc="-100" smtClean="0">
              <a:ln w="3200">
                <a:solidFill>
                  <a:schemeClr val="bg2">
                    <a:shade val="75000"/>
                    <a:alpha val="25000"/>
                  </a:schemeClr>
                </a:solidFill>
                <a:prstDash val="solid"/>
                <a:round/>
              </a:ln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+mj-ea"/>
              <a:cs typeface="+mj-cs"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i="0" u="none" strike="noStrike" kern="1200" cap="none" spc="-100" normalizeH="0" baseline="0" noProof="0" smtClean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               </a:t>
            </a:r>
            <a:r>
              <a:rPr lang="en-US" sz="2000" b="1" spc="-100" smtClean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I</a:t>
            </a:r>
            <a:r>
              <a:rPr kumimoji="0" lang="en-US" sz="2000" b="1" i="0" u="none" strike="noStrike" kern="1200" cap="none" spc="-100" normalizeH="0" baseline="0" noProof="0" smtClean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n</a:t>
            </a:r>
            <a:r>
              <a:rPr kumimoji="0" lang="en-US" sz="2000" b="1" i="0" u="none" strike="noStrike" kern="1200" cap="none" spc="-100" normalizeH="0" noProof="0" smtClean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 my opinion </a:t>
            </a:r>
            <a:r>
              <a:rPr kumimoji="0" lang="en-US" sz="2000" i="0" u="none" strike="noStrike" kern="1200" cap="none" spc="-100" normalizeH="0" noProof="0" smtClean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(</a:t>
            </a:r>
            <a:r>
              <a:rPr kumimoji="0" lang="ru-RU" sz="2000" i="0" u="none" strike="noStrike" kern="1200" cap="none" spc="-100" normalizeH="0" noProof="0" smtClean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По моему мнению)</a:t>
            </a:r>
            <a:endParaRPr kumimoji="0" lang="en-US" sz="2000" i="0" u="none" strike="noStrike" kern="1200" cap="none" spc="-100" normalizeH="0" noProof="0" smtClean="0">
              <a:ln w="3200">
                <a:solidFill>
                  <a:schemeClr val="bg2">
                    <a:shade val="75000"/>
                    <a:alpha val="25000"/>
                  </a:schemeClr>
                </a:solidFill>
                <a:prstDash val="solid"/>
                <a:round/>
              </a:ln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 spc="-10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 </a:t>
            </a:r>
            <a:r>
              <a:rPr lang="en-US" sz="2000" spc="-100" smtClean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               </a:t>
            </a:r>
            <a:r>
              <a:rPr lang="en-US" sz="2000" b="1" spc="-100" smtClean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To my mind</a:t>
            </a:r>
            <a:r>
              <a:rPr kumimoji="0" lang="en-US" sz="2000" b="1" i="0" u="none" strike="noStrike" kern="1200" cap="none" spc="-100" normalizeH="0" noProof="0" smtClean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 </a:t>
            </a:r>
            <a:endParaRPr kumimoji="0" lang="ru-RU" sz="2000" b="1" i="0" u="none" strike="noStrike" kern="1200" cap="none" spc="-100" normalizeH="0" baseline="0" noProof="0" dirty="0">
              <a:ln w="3200">
                <a:solidFill>
                  <a:schemeClr val="bg2">
                    <a:shade val="75000"/>
                    <a:alpha val="25000"/>
                  </a:schemeClr>
                </a:solidFill>
                <a:prstDash val="solid"/>
                <a:round/>
              </a:ln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796136" y="6021288"/>
            <a:ext cx="32038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it’s true/ it’s false </a:t>
            </a:r>
            <a:endParaRPr lang="ru-RU" sz="2800" b="1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Метро">
  <a:themeElements>
    <a:clrScheme name="Метро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Метро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Метро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bg1">
                <a:shade val="100000"/>
                <a:satMod val="150000"/>
              </a:schemeClr>
            </a:gs>
            <a:gs pos="65000">
              <a:schemeClr val="bg1">
                <a:shade val="90000"/>
                <a:satMod val="375000"/>
              </a:schemeClr>
            </a:gs>
            <a:gs pos="100000">
              <a:schemeClr val="phClr">
                <a:tint val="88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0000"/>
                <a:satMod val="180000"/>
              </a:schemeClr>
              <a:schemeClr val="phClr">
                <a:tint val="90000"/>
                <a:satMod val="20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279</TotalTime>
  <Words>856</Words>
  <Application>Microsoft Office PowerPoint</Application>
  <PresentationFormat>Экран (4:3)</PresentationFormat>
  <Paragraphs>115</Paragraphs>
  <Slides>20</Slides>
  <Notes>4</Notes>
  <HiddenSlides>3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20</vt:i4>
      </vt:variant>
    </vt:vector>
  </HeadingPairs>
  <TitlesOfParts>
    <vt:vector size="22" baseType="lpstr">
      <vt:lpstr>Тема Office</vt:lpstr>
      <vt:lpstr>Метро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True or false. Correct the mistakes</dc:title>
  <dc:creator>user</dc:creator>
  <cp:lastModifiedBy>user</cp:lastModifiedBy>
  <cp:revision>30</cp:revision>
  <dcterms:created xsi:type="dcterms:W3CDTF">2012-04-19T15:10:54Z</dcterms:created>
  <dcterms:modified xsi:type="dcterms:W3CDTF">2012-04-20T09:15:42Z</dcterms:modified>
</cp:coreProperties>
</file>