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7"/>
  </p:notesMasterIdLst>
  <p:sldIdLst>
    <p:sldId id="258" r:id="rId5"/>
    <p:sldId id="282" r:id="rId6"/>
    <p:sldId id="257" r:id="rId7"/>
    <p:sldId id="259" r:id="rId8"/>
    <p:sldId id="264" r:id="rId9"/>
    <p:sldId id="283" r:id="rId10"/>
    <p:sldId id="279" r:id="rId11"/>
    <p:sldId id="276" r:id="rId12"/>
    <p:sldId id="277" r:id="rId13"/>
    <p:sldId id="278" r:id="rId14"/>
    <p:sldId id="281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6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985B14-CA74-42E9-A887-25EF8A093782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B545DBE-8C69-471B-9F04-EA2AE254C824}">
      <dgm:prSet phldrT="[Текст]"/>
      <dgm:spPr/>
      <dgm:t>
        <a:bodyPr/>
        <a:lstStyle/>
        <a:p>
          <a:endParaRPr lang="en-US" smtClean="0"/>
        </a:p>
        <a:p>
          <a:endParaRPr lang="en-US" smtClean="0"/>
        </a:p>
        <a:p>
          <a:r>
            <a:rPr lang="en-US" smtClean="0"/>
            <a:t>D.Davydov</a:t>
          </a:r>
          <a:endParaRPr lang="ru-RU"/>
        </a:p>
      </dgm:t>
    </dgm:pt>
    <dgm:pt modelId="{44D4F4A5-8BD0-4C30-99A5-EB4464466C1F}" type="parTrans" cxnId="{F81400FA-DFB6-4DEE-8D55-D9E2C7CE7828}">
      <dgm:prSet/>
      <dgm:spPr/>
      <dgm:t>
        <a:bodyPr/>
        <a:lstStyle/>
        <a:p>
          <a:endParaRPr lang="ru-RU"/>
        </a:p>
      </dgm:t>
    </dgm:pt>
    <dgm:pt modelId="{62D16AC1-8566-4047-838B-FE106C88FF1E}" type="sibTrans" cxnId="{F81400FA-DFB6-4DEE-8D55-D9E2C7CE7828}">
      <dgm:prSet/>
      <dgm:spPr/>
      <dgm:t>
        <a:bodyPr/>
        <a:lstStyle/>
        <a:p>
          <a:endParaRPr lang="ru-RU"/>
        </a:p>
      </dgm:t>
    </dgm:pt>
    <dgm:pt modelId="{8286D878-9193-430C-A84F-E8432F6B50BA}">
      <dgm:prSet phldrT="[Текст]"/>
      <dgm:spPr/>
      <dgm:t>
        <a:bodyPr/>
        <a:lstStyle/>
        <a:p>
          <a:r>
            <a:rPr lang="en-US" smtClean="0"/>
            <a:t>was born…</a:t>
          </a:r>
          <a:endParaRPr lang="ru-RU"/>
        </a:p>
      </dgm:t>
    </dgm:pt>
    <dgm:pt modelId="{B4131B64-1EFB-48C4-B96D-008444AD6C75}" type="parTrans" cxnId="{C211C2B2-0F8D-4699-85CA-5D875883D94A}">
      <dgm:prSet/>
      <dgm:spPr/>
      <dgm:t>
        <a:bodyPr/>
        <a:lstStyle/>
        <a:p>
          <a:endParaRPr lang="ru-RU"/>
        </a:p>
      </dgm:t>
    </dgm:pt>
    <dgm:pt modelId="{8D2580FE-38E8-4BF1-A362-AD64DBB0F344}" type="sibTrans" cxnId="{C211C2B2-0F8D-4699-85CA-5D875883D94A}">
      <dgm:prSet/>
      <dgm:spPr/>
      <dgm:t>
        <a:bodyPr/>
        <a:lstStyle/>
        <a:p>
          <a:endParaRPr lang="ru-RU"/>
        </a:p>
      </dgm:t>
    </dgm:pt>
    <dgm:pt modelId="{22EFD453-A07E-4CF0-A0DC-7EBFBEFD3191}">
      <dgm:prSet/>
      <dgm:spPr/>
      <dgm:t>
        <a:bodyPr/>
        <a:lstStyle/>
        <a:p>
          <a:r>
            <a:rPr lang="en-US" smtClean="0"/>
            <a:t>was famous as…</a:t>
          </a:r>
          <a:endParaRPr lang="ru-RU"/>
        </a:p>
      </dgm:t>
    </dgm:pt>
    <dgm:pt modelId="{0A2BE050-FEF9-4519-B5E4-6D2FC8EBA693}" type="parTrans" cxnId="{3FE3E0AF-6924-47F9-87DD-A5DD32D2B23E}">
      <dgm:prSet/>
      <dgm:spPr/>
    </dgm:pt>
    <dgm:pt modelId="{F9C9CAE4-D0B0-4349-99FD-7519B28CF90D}" type="sibTrans" cxnId="{3FE3E0AF-6924-47F9-87DD-A5DD32D2B23E}">
      <dgm:prSet/>
      <dgm:spPr/>
    </dgm:pt>
    <dgm:pt modelId="{64A25C72-5C19-4416-9384-2572E0B86D42}">
      <dgm:prSet/>
      <dgm:spPr/>
      <dgm:t>
        <a:bodyPr/>
        <a:lstStyle/>
        <a:p>
          <a:r>
            <a:rPr lang="en-US" smtClean="0"/>
            <a:t>Guerrillas’ attacks were …</a:t>
          </a:r>
          <a:endParaRPr lang="ru-RU"/>
        </a:p>
      </dgm:t>
    </dgm:pt>
    <dgm:pt modelId="{EEA3FDDD-4BC1-411A-B7EF-148F1D960196}" type="parTrans" cxnId="{52C31BBA-5EFE-47DE-8D64-874AFEB38F1F}">
      <dgm:prSet/>
      <dgm:spPr/>
    </dgm:pt>
    <dgm:pt modelId="{898B22C3-758A-4BAD-B33A-152E458275CD}" type="sibTrans" cxnId="{52C31BBA-5EFE-47DE-8D64-874AFEB38F1F}">
      <dgm:prSet/>
      <dgm:spPr/>
    </dgm:pt>
    <dgm:pt modelId="{397B80F1-4C75-4AE2-9A91-C89192D2448E}">
      <dgm:prSet/>
      <dgm:spPr/>
      <dgm:t>
        <a:bodyPr/>
        <a:lstStyle/>
        <a:p>
          <a:r>
            <a:rPr lang="en-US" smtClean="0"/>
            <a:t>became one of the </a:t>
          </a:r>
          <a:endParaRPr lang="ru-RU"/>
        </a:p>
      </dgm:t>
    </dgm:pt>
    <dgm:pt modelId="{BC8C6593-AE78-41D6-AEC1-05F55CB33EF6}" type="parTrans" cxnId="{ABA79C3D-99C9-46D9-A96B-C914C5BE51F2}">
      <dgm:prSet/>
      <dgm:spPr/>
    </dgm:pt>
    <dgm:pt modelId="{B6045E98-376C-4138-A4B2-23EE8253FDFC}" type="sibTrans" cxnId="{ABA79C3D-99C9-46D9-A96B-C914C5BE51F2}">
      <dgm:prSet/>
      <dgm:spPr/>
    </dgm:pt>
    <dgm:pt modelId="{F1BBB52E-05EA-4864-9F17-1C5E296E5F28}">
      <dgm:prSet/>
      <dgm:spPr/>
      <dgm:t>
        <a:bodyPr/>
        <a:lstStyle/>
        <a:p>
          <a:r>
            <a:rPr lang="en-US" smtClean="0"/>
            <a:t>invented a specific genre - …</a:t>
          </a:r>
          <a:endParaRPr lang="ru-RU"/>
        </a:p>
      </dgm:t>
    </dgm:pt>
    <dgm:pt modelId="{74105BD9-D6D4-4F1A-906F-2E4DEEDA0C80}" type="parTrans" cxnId="{0A8BEAA9-DE9C-432A-B517-C48EDAFD0651}">
      <dgm:prSet/>
      <dgm:spPr/>
    </dgm:pt>
    <dgm:pt modelId="{71CB0580-8412-43DA-ABC3-1A7E7F0D5050}" type="sibTrans" cxnId="{0A8BEAA9-DE9C-432A-B517-C48EDAFD0651}">
      <dgm:prSet/>
      <dgm:spPr/>
    </dgm:pt>
    <dgm:pt modelId="{586E8F0D-B07E-4D43-A7A0-669FF1AF3682}">
      <dgm:prSet/>
      <dgm:spPr/>
      <dgm:t>
        <a:bodyPr/>
        <a:lstStyle/>
        <a:p>
          <a:r>
            <a:rPr lang="en-US" smtClean="0"/>
            <a:t>died in …</a:t>
          </a:r>
          <a:endParaRPr lang="ru-RU"/>
        </a:p>
      </dgm:t>
    </dgm:pt>
    <dgm:pt modelId="{F0D869BF-65A4-4ADC-9D25-7FCC3BCA77A2}" type="parTrans" cxnId="{9A93FF30-024D-4019-A469-5797D6CF573C}">
      <dgm:prSet/>
      <dgm:spPr/>
    </dgm:pt>
    <dgm:pt modelId="{94A431DB-F326-40B1-BC81-219276757FB0}" type="sibTrans" cxnId="{9A93FF30-024D-4019-A469-5797D6CF573C}">
      <dgm:prSet/>
      <dgm:spPr/>
    </dgm:pt>
    <dgm:pt modelId="{3C449AB1-DBF9-40A7-B655-FF603E668A3B}" type="pres">
      <dgm:prSet presAssocID="{D4985B14-CA74-42E9-A887-25EF8A09378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798255-AA11-4D2D-8034-81B969CD5DED}" type="pres">
      <dgm:prSet presAssocID="{9B545DBE-8C69-471B-9F04-EA2AE254C824}" presName="centerShape" presStyleLbl="node0" presStyleIdx="0" presStyleCnt="1"/>
      <dgm:spPr/>
      <dgm:t>
        <a:bodyPr/>
        <a:lstStyle/>
        <a:p>
          <a:endParaRPr lang="ru-RU"/>
        </a:p>
      </dgm:t>
    </dgm:pt>
    <dgm:pt modelId="{6127DC4C-7568-47F2-B3FF-61B4A508E8D8}" type="pres">
      <dgm:prSet presAssocID="{B4131B64-1EFB-48C4-B96D-008444AD6C75}" presName="parTrans" presStyleLbl="bgSibTrans2D1" presStyleIdx="0" presStyleCnt="6"/>
      <dgm:spPr/>
      <dgm:t>
        <a:bodyPr/>
        <a:lstStyle/>
        <a:p>
          <a:endParaRPr lang="ru-RU"/>
        </a:p>
      </dgm:t>
    </dgm:pt>
    <dgm:pt modelId="{94831E51-8090-475F-9807-18E85AB900A8}" type="pres">
      <dgm:prSet presAssocID="{8286D878-9193-430C-A84F-E8432F6B50B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8D317-A11A-4AC3-AEA3-89198E738664}" type="pres">
      <dgm:prSet presAssocID="{0A2BE050-FEF9-4519-B5E4-6D2FC8EBA693}" presName="parTrans" presStyleLbl="bgSibTrans2D1" presStyleIdx="1" presStyleCnt="6"/>
      <dgm:spPr/>
    </dgm:pt>
    <dgm:pt modelId="{8A5F4EB0-748D-4B16-BF4F-A47430A3E809}" type="pres">
      <dgm:prSet presAssocID="{22EFD453-A07E-4CF0-A0DC-7EBFBEFD319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1149A-C947-48B5-B0F8-20EC2CDC623C}" type="pres">
      <dgm:prSet presAssocID="{EEA3FDDD-4BC1-411A-B7EF-148F1D960196}" presName="parTrans" presStyleLbl="bgSibTrans2D1" presStyleIdx="2" presStyleCnt="6"/>
      <dgm:spPr/>
    </dgm:pt>
    <dgm:pt modelId="{4D15C8D1-743F-4A95-98AC-054A5E8A2DD4}" type="pres">
      <dgm:prSet presAssocID="{64A25C72-5C19-4416-9384-2572E0B86D42}" presName="node" presStyleLbl="node1" presStyleIdx="2" presStyleCnt="6" custScaleX="109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09AB8-7E3B-48E4-B316-F860458D52BD}" type="pres">
      <dgm:prSet presAssocID="{BC8C6593-AE78-41D6-AEC1-05F55CB33EF6}" presName="parTrans" presStyleLbl="bgSibTrans2D1" presStyleIdx="3" presStyleCnt="6"/>
      <dgm:spPr/>
    </dgm:pt>
    <dgm:pt modelId="{A7F4172E-A617-4903-BB85-F181B3A33920}" type="pres">
      <dgm:prSet presAssocID="{397B80F1-4C75-4AE2-9A91-C89192D2448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BD24C-6387-4C4F-BBDF-B6711634D5E1}" type="pres">
      <dgm:prSet presAssocID="{74105BD9-D6D4-4F1A-906F-2E4DEEDA0C80}" presName="parTrans" presStyleLbl="bgSibTrans2D1" presStyleIdx="4" presStyleCnt="6"/>
      <dgm:spPr/>
    </dgm:pt>
    <dgm:pt modelId="{386B839E-C9B2-4CF4-AFFE-DA43D2197989}" type="pres">
      <dgm:prSet presAssocID="{F1BBB52E-05EA-4864-9F17-1C5E296E5F2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06539-A46D-4A67-8561-79039353D8D5}" type="pres">
      <dgm:prSet presAssocID="{F0D869BF-65A4-4ADC-9D25-7FCC3BCA77A2}" presName="parTrans" presStyleLbl="bgSibTrans2D1" presStyleIdx="5" presStyleCnt="6"/>
      <dgm:spPr/>
    </dgm:pt>
    <dgm:pt modelId="{FC13F7A2-D45C-4B9B-83A3-0EB9110EC8CD}" type="pres">
      <dgm:prSet presAssocID="{586E8F0D-B07E-4D43-A7A0-669FF1AF368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93FF30-024D-4019-A469-5797D6CF573C}" srcId="{9B545DBE-8C69-471B-9F04-EA2AE254C824}" destId="{586E8F0D-B07E-4D43-A7A0-669FF1AF3682}" srcOrd="5" destOrd="0" parTransId="{F0D869BF-65A4-4ADC-9D25-7FCC3BCA77A2}" sibTransId="{94A431DB-F326-40B1-BC81-219276757FB0}"/>
    <dgm:cxn modelId="{E47180AE-FE14-487C-AE09-EEC3ED6D1847}" type="presOf" srcId="{BC8C6593-AE78-41D6-AEC1-05F55CB33EF6}" destId="{70109AB8-7E3B-48E4-B316-F860458D52BD}" srcOrd="0" destOrd="0" presId="urn:microsoft.com/office/officeart/2005/8/layout/radial4"/>
    <dgm:cxn modelId="{97125FCF-26E6-4371-975E-F992C3AA5BB8}" type="presOf" srcId="{F0D869BF-65A4-4ADC-9D25-7FCC3BCA77A2}" destId="{31706539-A46D-4A67-8561-79039353D8D5}" srcOrd="0" destOrd="0" presId="urn:microsoft.com/office/officeart/2005/8/layout/radial4"/>
    <dgm:cxn modelId="{74DCF4C0-5966-4162-A21F-15DA6AB73EF4}" type="presOf" srcId="{8286D878-9193-430C-A84F-E8432F6B50BA}" destId="{94831E51-8090-475F-9807-18E85AB900A8}" srcOrd="0" destOrd="0" presId="urn:microsoft.com/office/officeart/2005/8/layout/radial4"/>
    <dgm:cxn modelId="{0A8BEAA9-DE9C-432A-B517-C48EDAFD0651}" srcId="{9B545DBE-8C69-471B-9F04-EA2AE254C824}" destId="{F1BBB52E-05EA-4864-9F17-1C5E296E5F28}" srcOrd="4" destOrd="0" parTransId="{74105BD9-D6D4-4F1A-906F-2E4DEEDA0C80}" sibTransId="{71CB0580-8412-43DA-ABC3-1A7E7F0D5050}"/>
    <dgm:cxn modelId="{D548413F-842F-4033-98F8-86F731C7290F}" type="presOf" srcId="{9B545DBE-8C69-471B-9F04-EA2AE254C824}" destId="{41798255-AA11-4D2D-8034-81B969CD5DED}" srcOrd="0" destOrd="0" presId="urn:microsoft.com/office/officeart/2005/8/layout/radial4"/>
    <dgm:cxn modelId="{3FE3E0AF-6924-47F9-87DD-A5DD32D2B23E}" srcId="{9B545DBE-8C69-471B-9F04-EA2AE254C824}" destId="{22EFD453-A07E-4CF0-A0DC-7EBFBEFD3191}" srcOrd="1" destOrd="0" parTransId="{0A2BE050-FEF9-4519-B5E4-6D2FC8EBA693}" sibTransId="{F9C9CAE4-D0B0-4349-99FD-7519B28CF90D}"/>
    <dgm:cxn modelId="{E704FD93-3DB3-4349-BD5B-F803672A2245}" type="presOf" srcId="{22EFD453-A07E-4CF0-A0DC-7EBFBEFD3191}" destId="{8A5F4EB0-748D-4B16-BF4F-A47430A3E809}" srcOrd="0" destOrd="0" presId="urn:microsoft.com/office/officeart/2005/8/layout/radial4"/>
    <dgm:cxn modelId="{EA69F672-223B-4D4D-9F5C-2690DD7D0F05}" type="presOf" srcId="{B4131B64-1EFB-48C4-B96D-008444AD6C75}" destId="{6127DC4C-7568-47F2-B3FF-61B4A508E8D8}" srcOrd="0" destOrd="0" presId="urn:microsoft.com/office/officeart/2005/8/layout/radial4"/>
    <dgm:cxn modelId="{9946CCA4-663C-43FA-8523-F358DD42139D}" type="presOf" srcId="{397B80F1-4C75-4AE2-9A91-C89192D2448E}" destId="{A7F4172E-A617-4903-BB85-F181B3A33920}" srcOrd="0" destOrd="0" presId="urn:microsoft.com/office/officeart/2005/8/layout/radial4"/>
    <dgm:cxn modelId="{B2CF2457-D916-4E74-B25E-2C68234D48CE}" type="presOf" srcId="{64A25C72-5C19-4416-9384-2572E0B86D42}" destId="{4D15C8D1-743F-4A95-98AC-054A5E8A2DD4}" srcOrd="0" destOrd="0" presId="urn:microsoft.com/office/officeart/2005/8/layout/radial4"/>
    <dgm:cxn modelId="{B1E1C5B6-166A-4011-B916-9EFE5168D773}" type="presOf" srcId="{74105BD9-D6D4-4F1A-906F-2E4DEEDA0C80}" destId="{4C8BD24C-6387-4C4F-BBDF-B6711634D5E1}" srcOrd="0" destOrd="0" presId="urn:microsoft.com/office/officeart/2005/8/layout/radial4"/>
    <dgm:cxn modelId="{ABA79C3D-99C9-46D9-A96B-C914C5BE51F2}" srcId="{9B545DBE-8C69-471B-9F04-EA2AE254C824}" destId="{397B80F1-4C75-4AE2-9A91-C89192D2448E}" srcOrd="3" destOrd="0" parTransId="{BC8C6593-AE78-41D6-AEC1-05F55CB33EF6}" sibTransId="{B6045E98-376C-4138-A4B2-23EE8253FDFC}"/>
    <dgm:cxn modelId="{F81400FA-DFB6-4DEE-8D55-D9E2C7CE7828}" srcId="{D4985B14-CA74-42E9-A887-25EF8A093782}" destId="{9B545DBE-8C69-471B-9F04-EA2AE254C824}" srcOrd="0" destOrd="0" parTransId="{44D4F4A5-8BD0-4C30-99A5-EB4464466C1F}" sibTransId="{62D16AC1-8566-4047-838B-FE106C88FF1E}"/>
    <dgm:cxn modelId="{52C31BBA-5EFE-47DE-8D64-874AFEB38F1F}" srcId="{9B545DBE-8C69-471B-9F04-EA2AE254C824}" destId="{64A25C72-5C19-4416-9384-2572E0B86D42}" srcOrd="2" destOrd="0" parTransId="{EEA3FDDD-4BC1-411A-B7EF-148F1D960196}" sibTransId="{898B22C3-758A-4BAD-B33A-152E458275CD}"/>
    <dgm:cxn modelId="{C211C2B2-0F8D-4699-85CA-5D875883D94A}" srcId="{9B545DBE-8C69-471B-9F04-EA2AE254C824}" destId="{8286D878-9193-430C-A84F-E8432F6B50BA}" srcOrd="0" destOrd="0" parTransId="{B4131B64-1EFB-48C4-B96D-008444AD6C75}" sibTransId="{8D2580FE-38E8-4BF1-A362-AD64DBB0F344}"/>
    <dgm:cxn modelId="{FD57C710-B356-441C-947A-5D421C315907}" type="presOf" srcId="{EEA3FDDD-4BC1-411A-B7EF-148F1D960196}" destId="{2C81149A-C947-48B5-B0F8-20EC2CDC623C}" srcOrd="0" destOrd="0" presId="urn:microsoft.com/office/officeart/2005/8/layout/radial4"/>
    <dgm:cxn modelId="{33D7C591-1F39-49A0-B7EA-6770C9B17E76}" type="presOf" srcId="{586E8F0D-B07E-4D43-A7A0-669FF1AF3682}" destId="{FC13F7A2-D45C-4B9B-83A3-0EB9110EC8CD}" srcOrd="0" destOrd="0" presId="urn:microsoft.com/office/officeart/2005/8/layout/radial4"/>
    <dgm:cxn modelId="{6772CADC-FF6A-4B67-8B00-E5A14360E745}" type="presOf" srcId="{0A2BE050-FEF9-4519-B5E4-6D2FC8EBA693}" destId="{34F8D317-A11A-4AC3-AEA3-89198E738664}" srcOrd="0" destOrd="0" presId="urn:microsoft.com/office/officeart/2005/8/layout/radial4"/>
    <dgm:cxn modelId="{2B893434-2228-44A7-999C-BA6E7A5B8ED2}" type="presOf" srcId="{F1BBB52E-05EA-4864-9F17-1C5E296E5F28}" destId="{386B839E-C9B2-4CF4-AFFE-DA43D2197989}" srcOrd="0" destOrd="0" presId="urn:microsoft.com/office/officeart/2005/8/layout/radial4"/>
    <dgm:cxn modelId="{090CC505-26F3-47C5-AC8A-9126AE25CCD6}" type="presOf" srcId="{D4985B14-CA74-42E9-A887-25EF8A093782}" destId="{3C449AB1-DBF9-40A7-B655-FF603E668A3B}" srcOrd="0" destOrd="0" presId="urn:microsoft.com/office/officeart/2005/8/layout/radial4"/>
    <dgm:cxn modelId="{A43728F7-8909-4239-B96C-C9A9282015B6}" type="presParOf" srcId="{3C449AB1-DBF9-40A7-B655-FF603E668A3B}" destId="{41798255-AA11-4D2D-8034-81B969CD5DED}" srcOrd="0" destOrd="0" presId="urn:microsoft.com/office/officeart/2005/8/layout/radial4"/>
    <dgm:cxn modelId="{B0476FA5-9FE7-4FD4-A01F-F516DCF5EA3F}" type="presParOf" srcId="{3C449AB1-DBF9-40A7-B655-FF603E668A3B}" destId="{6127DC4C-7568-47F2-B3FF-61B4A508E8D8}" srcOrd="1" destOrd="0" presId="urn:microsoft.com/office/officeart/2005/8/layout/radial4"/>
    <dgm:cxn modelId="{287AB428-883B-4389-A768-880BB3B74C82}" type="presParOf" srcId="{3C449AB1-DBF9-40A7-B655-FF603E668A3B}" destId="{94831E51-8090-475F-9807-18E85AB900A8}" srcOrd="2" destOrd="0" presId="urn:microsoft.com/office/officeart/2005/8/layout/radial4"/>
    <dgm:cxn modelId="{A2396B66-2B65-4AB2-94A7-CB14A19A1AB0}" type="presParOf" srcId="{3C449AB1-DBF9-40A7-B655-FF603E668A3B}" destId="{34F8D317-A11A-4AC3-AEA3-89198E738664}" srcOrd="3" destOrd="0" presId="urn:microsoft.com/office/officeart/2005/8/layout/radial4"/>
    <dgm:cxn modelId="{3194CAC9-2DA5-4680-ADDD-DBB2D973D496}" type="presParOf" srcId="{3C449AB1-DBF9-40A7-B655-FF603E668A3B}" destId="{8A5F4EB0-748D-4B16-BF4F-A47430A3E809}" srcOrd="4" destOrd="0" presId="urn:microsoft.com/office/officeart/2005/8/layout/radial4"/>
    <dgm:cxn modelId="{F6FD5E17-5A24-4556-B62D-AB4A50459F8F}" type="presParOf" srcId="{3C449AB1-DBF9-40A7-B655-FF603E668A3B}" destId="{2C81149A-C947-48B5-B0F8-20EC2CDC623C}" srcOrd="5" destOrd="0" presId="urn:microsoft.com/office/officeart/2005/8/layout/radial4"/>
    <dgm:cxn modelId="{B7772283-B461-4571-ACD0-BB434B4EC977}" type="presParOf" srcId="{3C449AB1-DBF9-40A7-B655-FF603E668A3B}" destId="{4D15C8D1-743F-4A95-98AC-054A5E8A2DD4}" srcOrd="6" destOrd="0" presId="urn:microsoft.com/office/officeart/2005/8/layout/radial4"/>
    <dgm:cxn modelId="{1F887A4B-C894-4ACB-87FE-58AC32CD8C44}" type="presParOf" srcId="{3C449AB1-DBF9-40A7-B655-FF603E668A3B}" destId="{70109AB8-7E3B-48E4-B316-F860458D52BD}" srcOrd="7" destOrd="0" presId="urn:microsoft.com/office/officeart/2005/8/layout/radial4"/>
    <dgm:cxn modelId="{AF51A183-E5A9-460E-858A-D64C149FD316}" type="presParOf" srcId="{3C449AB1-DBF9-40A7-B655-FF603E668A3B}" destId="{A7F4172E-A617-4903-BB85-F181B3A33920}" srcOrd="8" destOrd="0" presId="urn:microsoft.com/office/officeart/2005/8/layout/radial4"/>
    <dgm:cxn modelId="{2BF12830-986F-4A53-9324-AAF9B550EAC2}" type="presParOf" srcId="{3C449AB1-DBF9-40A7-B655-FF603E668A3B}" destId="{4C8BD24C-6387-4C4F-BBDF-B6711634D5E1}" srcOrd="9" destOrd="0" presId="urn:microsoft.com/office/officeart/2005/8/layout/radial4"/>
    <dgm:cxn modelId="{0DDF6E5B-D72D-4B7F-BD9D-9EE06DB95F95}" type="presParOf" srcId="{3C449AB1-DBF9-40A7-B655-FF603E668A3B}" destId="{386B839E-C9B2-4CF4-AFFE-DA43D2197989}" srcOrd="10" destOrd="0" presId="urn:microsoft.com/office/officeart/2005/8/layout/radial4"/>
    <dgm:cxn modelId="{B12792D6-1C3D-44E9-8A9D-8A3010BB70FE}" type="presParOf" srcId="{3C449AB1-DBF9-40A7-B655-FF603E668A3B}" destId="{31706539-A46D-4A67-8561-79039353D8D5}" srcOrd="11" destOrd="0" presId="urn:microsoft.com/office/officeart/2005/8/layout/radial4"/>
    <dgm:cxn modelId="{367847DD-E89F-497E-A43F-526CC11EF2B9}" type="presParOf" srcId="{3C449AB1-DBF9-40A7-B655-FF603E668A3B}" destId="{FC13F7A2-D45C-4B9B-83A3-0EB9110EC8CD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985B14-CA74-42E9-A887-25EF8A093782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B545DBE-8C69-471B-9F04-EA2AE254C824}">
      <dgm:prSet phldrT="[Текст]"/>
      <dgm:spPr/>
      <dgm:t>
        <a:bodyPr/>
        <a:lstStyle/>
        <a:p>
          <a:endParaRPr lang="en-US" smtClean="0"/>
        </a:p>
        <a:p>
          <a:endParaRPr lang="en-US" smtClean="0"/>
        </a:p>
        <a:p>
          <a:endParaRPr lang="en-US" smtClean="0"/>
        </a:p>
        <a:p>
          <a:r>
            <a:rPr lang="en-US" smtClean="0"/>
            <a:t>D.Davydov can be a role model because</a:t>
          </a:r>
          <a:endParaRPr lang="ru-RU"/>
        </a:p>
      </dgm:t>
    </dgm:pt>
    <dgm:pt modelId="{44D4F4A5-8BD0-4C30-99A5-EB4464466C1F}" type="parTrans" cxnId="{F81400FA-DFB6-4DEE-8D55-D9E2C7CE7828}">
      <dgm:prSet/>
      <dgm:spPr/>
      <dgm:t>
        <a:bodyPr/>
        <a:lstStyle/>
        <a:p>
          <a:endParaRPr lang="ru-RU"/>
        </a:p>
      </dgm:t>
    </dgm:pt>
    <dgm:pt modelId="{62D16AC1-8566-4047-838B-FE106C88FF1E}" type="sibTrans" cxnId="{F81400FA-DFB6-4DEE-8D55-D9E2C7CE7828}">
      <dgm:prSet/>
      <dgm:spPr/>
      <dgm:t>
        <a:bodyPr/>
        <a:lstStyle/>
        <a:p>
          <a:endParaRPr lang="ru-RU"/>
        </a:p>
      </dgm:t>
    </dgm:pt>
    <dgm:pt modelId="{22EFD453-A07E-4CF0-A0DC-7EBFBEFD3191}">
      <dgm:prSet custT="1"/>
      <dgm:spPr/>
      <dgm:t>
        <a:bodyPr/>
        <a:lstStyle/>
        <a:p>
          <a:r>
            <a:rPr lang="en-US" sz="2400" smtClean="0"/>
            <a:t>was famous as…</a:t>
          </a:r>
          <a:endParaRPr lang="ru-RU" sz="2400"/>
        </a:p>
      </dgm:t>
    </dgm:pt>
    <dgm:pt modelId="{0A2BE050-FEF9-4519-B5E4-6D2FC8EBA693}" type="parTrans" cxnId="{3FE3E0AF-6924-47F9-87DD-A5DD32D2B23E}">
      <dgm:prSet/>
      <dgm:spPr/>
      <dgm:t>
        <a:bodyPr/>
        <a:lstStyle/>
        <a:p>
          <a:endParaRPr lang="ru-RU"/>
        </a:p>
      </dgm:t>
    </dgm:pt>
    <dgm:pt modelId="{F9C9CAE4-D0B0-4349-99FD-7519B28CF90D}" type="sibTrans" cxnId="{3FE3E0AF-6924-47F9-87DD-A5DD32D2B23E}">
      <dgm:prSet/>
      <dgm:spPr/>
      <dgm:t>
        <a:bodyPr/>
        <a:lstStyle/>
        <a:p>
          <a:endParaRPr lang="ru-RU"/>
        </a:p>
      </dgm:t>
    </dgm:pt>
    <dgm:pt modelId="{586E8F0D-B07E-4D43-A7A0-669FF1AF3682}">
      <dgm:prSet custT="1"/>
      <dgm:spPr/>
      <dgm:t>
        <a:bodyPr/>
        <a:lstStyle/>
        <a:p>
          <a:r>
            <a:rPr lang="en-US" sz="2800" smtClean="0"/>
            <a:t>became</a:t>
          </a:r>
          <a:endParaRPr lang="ru-RU" sz="2800"/>
        </a:p>
      </dgm:t>
    </dgm:pt>
    <dgm:pt modelId="{F0D869BF-65A4-4ADC-9D25-7FCC3BCA77A2}" type="parTrans" cxnId="{9A93FF30-024D-4019-A469-5797D6CF573C}">
      <dgm:prSet/>
      <dgm:spPr/>
      <dgm:t>
        <a:bodyPr/>
        <a:lstStyle/>
        <a:p>
          <a:endParaRPr lang="ru-RU"/>
        </a:p>
      </dgm:t>
    </dgm:pt>
    <dgm:pt modelId="{94A431DB-F326-40B1-BC81-219276757FB0}" type="sibTrans" cxnId="{9A93FF30-024D-4019-A469-5797D6CF573C}">
      <dgm:prSet/>
      <dgm:spPr/>
      <dgm:t>
        <a:bodyPr/>
        <a:lstStyle/>
        <a:p>
          <a:endParaRPr lang="ru-RU"/>
        </a:p>
      </dgm:t>
    </dgm:pt>
    <dgm:pt modelId="{F1BBB52E-05EA-4864-9F17-1C5E296E5F28}">
      <dgm:prSet custT="1"/>
      <dgm:spPr/>
      <dgm:t>
        <a:bodyPr/>
        <a:lstStyle/>
        <a:p>
          <a:r>
            <a:rPr lang="en-US" sz="2000" smtClean="0"/>
            <a:t>inveted a specific genre - …</a:t>
          </a:r>
          <a:endParaRPr lang="ru-RU" sz="2000"/>
        </a:p>
      </dgm:t>
    </dgm:pt>
    <dgm:pt modelId="{71CB0580-8412-43DA-ABC3-1A7E7F0D5050}" type="sibTrans" cxnId="{0A8BEAA9-DE9C-432A-B517-C48EDAFD0651}">
      <dgm:prSet/>
      <dgm:spPr/>
      <dgm:t>
        <a:bodyPr/>
        <a:lstStyle/>
        <a:p>
          <a:endParaRPr lang="ru-RU"/>
        </a:p>
      </dgm:t>
    </dgm:pt>
    <dgm:pt modelId="{74105BD9-D6D4-4F1A-906F-2E4DEEDA0C80}" type="parTrans" cxnId="{0A8BEAA9-DE9C-432A-B517-C48EDAFD0651}">
      <dgm:prSet/>
      <dgm:spPr/>
      <dgm:t>
        <a:bodyPr/>
        <a:lstStyle/>
        <a:p>
          <a:endParaRPr lang="ru-RU"/>
        </a:p>
      </dgm:t>
    </dgm:pt>
    <dgm:pt modelId="{D35D18F3-28EE-492F-989A-1189D93DAD0F}">
      <dgm:prSet phldrT="[Текст]" custT="1"/>
      <dgm:spPr/>
      <dgm:t>
        <a:bodyPr/>
        <a:lstStyle/>
        <a:p>
          <a:r>
            <a:rPr lang="en-US" sz="2800" smtClean="0"/>
            <a:t>was a…</a:t>
          </a:r>
          <a:endParaRPr lang="ru-RU" sz="2800"/>
        </a:p>
      </dgm:t>
    </dgm:pt>
    <dgm:pt modelId="{81E95BB0-0F8A-447F-9F1B-4792B9109223}" type="sibTrans" cxnId="{B5C14B0B-D84E-4464-9CDB-40A717A83800}">
      <dgm:prSet/>
      <dgm:spPr/>
      <dgm:t>
        <a:bodyPr/>
        <a:lstStyle/>
        <a:p>
          <a:endParaRPr lang="ru-RU"/>
        </a:p>
      </dgm:t>
    </dgm:pt>
    <dgm:pt modelId="{579F17A7-02E0-4808-8FED-769B3E374B05}" type="parTrans" cxnId="{B5C14B0B-D84E-4464-9CDB-40A717A83800}">
      <dgm:prSet/>
      <dgm:spPr/>
      <dgm:t>
        <a:bodyPr/>
        <a:lstStyle/>
        <a:p>
          <a:endParaRPr lang="ru-RU"/>
        </a:p>
      </dgm:t>
    </dgm:pt>
    <dgm:pt modelId="{8286D878-9193-430C-A84F-E8432F6B50BA}">
      <dgm:prSet phldrT="[Текст]" custT="1"/>
      <dgm:spPr/>
      <dgm:t>
        <a:bodyPr/>
        <a:lstStyle/>
        <a:p>
          <a:r>
            <a:rPr lang="en-US" sz="2800" smtClean="0"/>
            <a:t>was</a:t>
          </a:r>
          <a:r>
            <a:rPr lang="en-US" sz="3200" smtClean="0"/>
            <a:t> …</a:t>
          </a:r>
          <a:endParaRPr lang="ru-RU" sz="3200"/>
        </a:p>
      </dgm:t>
    </dgm:pt>
    <dgm:pt modelId="{8D2580FE-38E8-4BF1-A362-AD64DBB0F344}" type="sibTrans" cxnId="{C211C2B2-0F8D-4699-85CA-5D875883D94A}">
      <dgm:prSet/>
      <dgm:spPr/>
      <dgm:t>
        <a:bodyPr/>
        <a:lstStyle/>
        <a:p>
          <a:endParaRPr lang="ru-RU"/>
        </a:p>
      </dgm:t>
    </dgm:pt>
    <dgm:pt modelId="{B4131B64-1EFB-48C4-B96D-008444AD6C75}" type="parTrans" cxnId="{C211C2B2-0F8D-4699-85CA-5D875883D94A}">
      <dgm:prSet/>
      <dgm:spPr/>
      <dgm:t>
        <a:bodyPr/>
        <a:lstStyle/>
        <a:p>
          <a:endParaRPr lang="ru-RU"/>
        </a:p>
      </dgm:t>
    </dgm:pt>
    <dgm:pt modelId="{64A25C72-5C19-4416-9384-2572E0B86D42}">
      <dgm:prSet/>
      <dgm:spPr/>
      <dgm:t>
        <a:bodyPr/>
        <a:lstStyle/>
        <a:p>
          <a:r>
            <a:rPr lang="en-US" smtClean="0"/>
            <a:t>loved ….</a:t>
          </a:r>
          <a:endParaRPr lang="ru-RU"/>
        </a:p>
      </dgm:t>
    </dgm:pt>
    <dgm:pt modelId="{898B22C3-758A-4BAD-B33A-152E458275CD}" type="sibTrans" cxnId="{52C31BBA-5EFE-47DE-8D64-874AFEB38F1F}">
      <dgm:prSet/>
      <dgm:spPr/>
      <dgm:t>
        <a:bodyPr/>
        <a:lstStyle/>
        <a:p>
          <a:endParaRPr lang="ru-RU"/>
        </a:p>
      </dgm:t>
    </dgm:pt>
    <dgm:pt modelId="{EEA3FDDD-4BC1-411A-B7EF-148F1D960196}" type="parTrans" cxnId="{52C31BBA-5EFE-47DE-8D64-874AFEB38F1F}">
      <dgm:prSet/>
      <dgm:spPr/>
      <dgm:t>
        <a:bodyPr/>
        <a:lstStyle/>
        <a:p>
          <a:endParaRPr lang="ru-RU"/>
        </a:p>
      </dgm:t>
    </dgm:pt>
    <dgm:pt modelId="{BCBB86B3-C805-48F3-8AEF-F66A58D6AE1E}" type="pres">
      <dgm:prSet presAssocID="{D4985B14-CA74-42E9-A887-25EF8A0937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DFD2EC-D5FF-4DB0-856D-ACF65033C9FF}" type="pres">
      <dgm:prSet presAssocID="{9B545DBE-8C69-471B-9F04-EA2AE254C824}" presName="centerShape" presStyleLbl="node0" presStyleIdx="0" presStyleCnt="1" custScaleX="198978" custScaleY="178508" custLinFactNeighborX="-3334" custLinFactNeighborY="-554"/>
      <dgm:spPr/>
      <dgm:t>
        <a:bodyPr/>
        <a:lstStyle/>
        <a:p>
          <a:endParaRPr lang="ru-RU"/>
        </a:p>
      </dgm:t>
    </dgm:pt>
    <dgm:pt modelId="{CC0379DF-59F5-415F-9656-81AD85CA5AB1}" type="pres">
      <dgm:prSet presAssocID="{B4131B64-1EFB-48C4-B96D-008444AD6C75}" presName="parTrans" presStyleLbl="sibTrans2D1" presStyleIdx="0" presStyleCnt="6"/>
      <dgm:spPr/>
      <dgm:t>
        <a:bodyPr/>
        <a:lstStyle/>
        <a:p>
          <a:endParaRPr lang="ru-RU"/>
        </a:p>
      </dgm:t>
    </dgm:pt>
    <dgm:pt modelId="{C123BA63-6A6D-4B87-B81F-33B8B87FFF4A}" type="pres">
      <dgm:prSet presAssocID="{B4131B64-1EFB-48C4-B96D-008444AD6C75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37C9FE0B-8E5B-4814-885B-AFC377CCCFDB}" type="pres">
      <dgm:prSet presAssocID="{8286D878-9193-430C-A84F-E8432F6B50BA}" presName="node" presStyleLbl="node1" presStyleIdx="0" presStyleCnt="6" custScaleX="180156" custRadScaleRad="100606" custRadScaleInc="-17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9ADCD-E4FC-444E-A4BD-B89E934AC207}" type="pres">
      <dgm:prSet presAssocID="{579F17A7-02E0-4808-8FED-769B3E374B05}" presName="parTrans" presStyleLbl="sibTrans2D1" presStyleIdx="1" presStyleCnt="6"/>
      <dgm:spPr/>
      <dgm:t>
        <a:bodyPr/>
        <a:lstStyle/>
        <a:p>
          <a:endParaRPr lang="ru-RU"/>
        </a:p>
      </dgm:t>
    </dgm:pt>
    <dgm:pt modelId="{3D5450A1-1AA2-48DF-B5C7-FBC387C1B1B6}" type="pres">
      <dgm:prSet presAssocID="{579F17A7-02E0-4808-8FED-769B3E374B05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60CCEED4-9DEB-430F-8546-E94F60682D53}" type="pres">
      <dgm:prSet presAssocID="{D35D18F3-28EE-492F-989A-1189D93DAD0F}" presName="node" presStyleLbl="node1" presStyleIdx="1" presStyleCnt="6" custScaleX="162966" custRadScaleRad="144682" custRadScaleInc="-437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F91D2-1ABE-417D-A63D-95AD76C9709A}" type="pres">
      <dgm:prSet presAssocID="{0A2BE050-FEF9-4519-B5E4-6D2FC8EBA693}" presName="parTrans" presStyleLbl="sibTrans2D1" presStyleIdx="2" presStyleCnt="6"/>
      <dgm:spPr/>
      <dgm:t>
        <a:bodyPr/>
        <a:lstStyle/>
        <a:p>
          <a:endParaRPr lang="ru-RU"/>
        </a:p>
      </dgm:t>
    </dgm:pt>
    <dgm:pt modelId="{EE6B6ADC-FBBB-472D-882E-5F594A36E98E}" type="pres">
      <dgm:prSet presAssocID="{0A2BE050-FEF9-4519-B5E4-6D2FC8EBA693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C941892F-B51E-465E-9F88-067598EE0B2A}" type="pres">
      <dgm:prSet presAssocID="{22EFD453-A07E-4CF0-A0DC-7EBFBEFD3191}" presName="node" presStyleLbl="node1" presStyleIdx="2" presStyleCnt="6" custScaleX="164348" custRadScaleRad="139708" custRadScaleInc="-164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0DCC1-63A4-4413-96FF-BFFED0B01BEE}" type="pres">
      <dgm:prSet presAssocID="{EEA3FDDD-4BC1-411A-B7EF-148F1D960196}" presName="parTrans" presStyleLbl="sibTrans2D1" presStyleIdx="3" presStyleCnt="6"/>
      <dgm:spPr/>
      <dgm:t>
        <a:bodyPr/>
        <a:lstStyle/>
        <a:p>
          <a:endParaRPr lang="ru-RU"/>
        </a:p>
      </dgm:t>
    </dgm:pt>
    <dgm:pt modelId="{40E289C9-911C-486F-9167-97F22ED31908}" type="pres">
      <dgm:prSet presAssocID="{EEA3FDDD-4BC1-411A-B7EF-148F1D960196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A2F6449C-8620-49F2-892C-CA925A7587A5}" type="pres">
      <dgm:prSet presAssocID="{64A25C72-5C19-4416-9384-2572E0B86D42}" presName="node" presStyleLbl="node1" presStyleIdx="3" presStyleCnt="6" custScaleX="207456" custRadScaleRad="100148" custRadScaleInc="5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6121BF-91BB-4BB2-BDAD-0696874EDD9B}" type="pres">
      <dgm:prSet presAssocID="{74105BD9-D6D4-4F1A-906F-2E4DEEDA0C80}" presName="parTrans" presStyleLbl="sibTrans2D1" presStyleIdx="4" presStyleCnt="6"/>
      <dgm:spPr/>
      <dgm:t>
        <a:bodyPr/>
        <a:lstStyle/>
        <a:p>
          <a:endParaRPr lang="ru-RU"/>
        </a:p>
      </dgm:t>
    </dgm:pt>
    <dgm:pt modelId="{820A5026-268B-4E28-99DC-3B06AA20DFA5}" type="pres">
      <dgm:prSet presAssocID="{74105BD9-D6D4-4F1A-906F-2E4DEEDA0C80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5C234BF8-0B16-4F22-8657-68899A6F03FF}" type="pres">
      <dgm:prSet presAssocID="{F1BBB52E-05EA-4864-9F17-1C5E296E5F28}" presName="node" presStyleLbl="node1" presStyleIdx="4" presStyleCnt="6" custScaleX="196054" custRadScaleRad="153603" custRadScaleInc="17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BDC7C-E869-4F12-ABB0-41F9D1D1F483}" type="pres">
      <dgm:prSet presAssocID="{F0D869BF-65A4-4ADC-9D25-7FCC3BCA77A2}" presName="parTrans" presStyleLbl="sibTrans2D1" presStyleIdx="5" presStyleCnt="6"/>
      <dgm:spPr/>
      <dgm:t>
        <a:bodyPr/>
        <a:lstStyle/>
        <a:p>
          <a:endParaRPr lang="ru-RU"/>
        </a:p>
      </dgm:t>
    </dgm:pt>
    <dgm:pt modelId="{6F606F3D-6D56-49FE-935D-A75D89A2EFEE}" type="pres">
      <dgm:prSet presAssocID="{F0D869BF-65A4-4ADC-9D25-7FCC3BCA77A2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7123A2D2-67F8-4FB4-91C9-485AB3E281B6}" type="pres">
      <dgm:prSet presAssocID="{586E8F0D-B07E-4D43-A7A0-669FF1AF3682}" presName="node" presStyleLbl="node1" presStyleIdx="5" presStyleCnt="6" custScaleX="164036" custRadScaleRad="152961" custRadScaleInc="582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B1F3E4-C28C-4CFA-B1D8-72E56EB07DAD}" type="presOf" srcId="{F1BBB52E-05EA-4864-9F17-1C5E296E5F28}" destId="{5C234BF8-0B16-4F22-8657-68899A6F03FF}" srcOrd="0" destOrd="0" presId="urn:microsoft.com/office/officeart/2005/8/layout/radial5"/>
    <dgm:cxn modelId="{656732E9-7AA2-4DB7-8537-04621868B812}" type="presOf" srcId="{B4131B64-1EFB-48C4-B96D-008444AD6C75}" destId="{CC0379DF-59F5-415F-9656-81AD85CA5AB1}" srcOrd="0" destOrd="0" presId="urn:microsoft.com/office/officeart/2005/8/layout/radial5"/>
    <dgm:cxn modelId="{C211C2B2-0F8D-4699-85CA-5D875883D94A}" srcId="{9B545DBE-8C69-471B-9F04-EA2AE254C824}" destId="{8286D878-9193-430C-A84F-E8432F6B50BA}" srcOrd="0" destOrd="0" parTransId="{B4131B64-1EFB-48C4-B96D-008444AD6C75}" sibTransId="{8D2580FE-38E8-4BF1-A362-AD64DBB0F344}"/>
    <dgm:cxn modelId="{7A8C46AD-0E47-4422-974E-4C12D75DDA69}" type="presOf" srcId="{D4985B14-CA74-42E9-A887-25EF8A093782}" destId="{BCBB86B3-C805-48F3-8AEF-F66A58D6AE1E}" srcOrd="0" destOrd="0" presId="urn:microsoft.com/office/officeart/2005/8/layout/radial5"/>
    <dgm:cxn modelId="{9A93FF30-024D-4019-A469-5797D6CF573C}" srcId="{9B545DBE-8C69-471B-9F04-EA2AE254C824}" destId="{586E8F0D-B07E-4D43-A7A0-669FF1AF3682}" srcOrd="5" destOrd="0" parTransId="{F0D869BF-65A4-4ADC-9D25-7FCC3BCA77A2}" sibTransId="{94A431DB-F326-40B1-BC81-219276757FB0}"/>
    <dgm:cxn modelId="{3FE3E0AF-6924-47F9-87DD-A5DD32D2B23E}" srcId="{9B545DBE-8C69-471B-9F04-EA2AE254C824}" destId="{22EFD453-A07E-4CF0-A0DC-7EBFBEFD3191}" srcOrd="2" destOrd="0" parTransId="{0A2BE050-FEF9-4519-B5E4-6D2FC8EBA693}" sibTransId="{F9C9CAE4-D0B0-4349-99FD-7519B28CF90D}"/>
    <dgm:cxn modelId="{D57ABADC-F158-46B8-AF96-A69C555F9295}" type="presOf" srcId="{74105BD9-D6D4-4F1A-906F-2E4DEEDA0C80}" destId="{EB6121BF-91BB-4BB2-BDAD-0696874EDD9B}" srcOrd="0" destOrd="0" presId="urn:microsoft.com/office/officeart/2005/8/layout/radial5"/>
    <dgm:cxn modelId="{E74226AB-8EDA-4AC9-BF37-BD7A4BC6A457}" type="presOf" srcId="{64A25C72-5C19-4416-9384-2572E0B86D42}" destId="{A2F6449C-8620-49F2-892C-CA925A7587A5}" srcOrd="0" destOrd="0" presId="urn:microsoft.com/office/officeart/2005/8/layout/radial5"/>
    <dgm:cxn modelId="{390AEBB4-374C-452F-9082-1507081F7770}" type="presOf" srcId="{0A2BE050-FEF9-4519-B5E4-6D2FC8EBA693}" destId="{EE6B6ADC-FBBB-472D-882E-5F594A36E98E}" srcOrd="1" destOrd="0" presId="urn:microsoft.com/office/officeart/2005/8/layout/radial5"/>
    <dgm:cxn modelId="{C851D216-EBFB-4029-A7EB-53C944E86020}" type="presOf" srcId="{22EFD453-A07E-4CF0-A0DC-7EBFBEFD3191}" destId="{C941892F-B51E-465E-9F88-067598EE0B2A}" srcOrd="0" destOrd="0" presId="urn:microsoft.com/office/officeart/2005/8/layout/radial5"/>
    <dgm:cxn modelId="{1B9142AC-B467-42AB-B3AE-07E678B01D4A}" type="presOf" srcId="{F0D869BF-65A4-4ADC-9D25-7FCC3BCA77A2}" destId="{6F606F3D-6D56-49FE-935D-A75D89A2EFEE}" srcOrd="1" destOrd="0" presId="urn:microsoft.com/office/officeart/2005/8/layout/radial5"/>
    <dgm:cxn modelId="{4A2A0EB1-CCDA-44DB-A0B2-0C00D964D2B5}" type="presOf" srcId="{9B545DBE-8C69-471B-9F04-EA2AE254C824}" destId="{21DFD2EC-D5FF-4DB0-856D-ACF65033C9FF}" srcOrd="0" destOrd="0" presId="urn:microsoft.com/office/officeart/2005/8/layout/radial5"/>
    <dgm:cxn modelId="{63E5A6E3-9426-40A4-8059-E80587836EA4}" type="presOf" srcId="{586E8F0D-B07E-4D43-A7A0-669FF1AF3682}" destId="{7123A2D2-67F8-4FB4-91C9-485AB3E281B6}" srcOrd="0" destOrd="0" presId="urn:microsoft.com/office/officeart/2005/8/layout/radial5"/>
    <dgm:cxn modelId="{BEED4BCF-B26E-4DEE-A590-6D4A06793815}" type="presOf" srcId="{8286D878-9193-430C-A84F-E8432F6B50BA}" destId="{37C9FE0B-8E5B-4814-885B-AFC377CCCFDB}" srcOrd="0" destOrd="0" presId="urn:microsoft.com/office/officeart/2005/8/layout/radial5"/>
    <dgm:cxn modelId="{B5C14B0B-D84E-4464-9CDB-40A717A83800}" srcId="{9B545DBE-8C69-471B-9F04-EA2AE254C824}" destId="{D35D18F3-28EE-492F-989A-1189D93DAD0F}" srcOrd="1" destOrd="0" parTransId="{579F17A7-02E0-4808-8FED-769B3E374B05}" sibTransId="{81E95BB0-0F8A-447F-9F1B-4792B9109223}"/>
    <dgm:cxn modelId="{34B2E6E5-A33E-4F25-AACA-4FDCA246DD49}" type="presOf" srcId="{579F17A7-02E0-4808-8FED-769B3E374B05}" destId="{3D5450A1-1AA2-48DF-B5C7-FBC387C1B1B6}" srcOrd="1" destOrd="0" presId="urn:microsoft.com/office/officeart/2005/8/layout/radial5"/>
    <dgm:cxn modelId="{0A8BEAA9-DE9C-432A-B517-C48EDAFD0651}" srcId="{9B545DBE-8C69-471B-9F04-EA2AE254C824}" destId="{F1BBB52E-05EA-4864-9F17-1C5E296E5F28}" srcOrd="4" destOrd="0" parTransId="{74105BD9-D6D4-4F1A-906F-2E4DEEDA0C80}" sibTransId="{71CB0580-8412-43DA-ABC3-1A7E7F0D5050}"/>
    <dgm:cxn modelId="{248D4DB7-021F-4BFE-A562-36C5AB5DA73B}" type="presOf" srcId="{B4131B64-1EFB-48C4-B96D-008444AD6C75}" destId="{C123BA63-6A6D-4B87-B81F-33B8B87FFF4A}" srcOrd="1" destOrd="0" presId="urn:microsoft.com/office/officeart/2005/8/layout/radial5"/>
    <dgm:cxn modelId="{9505D69E-E9C3-402A-9FD9-0AFD5DE406F7}" type="presOf" srcId="{F0D869BF-65A4-4ADC-9D25-7FCC3BCA77A2}" destId="{95DBDC7C-E869-4F12-ABB0-41F9D1D1F483}" srcOrd="0" destOrd="0" presId="urn:microsoft.com/office/officeart/2005/8/layout/radial5"/>
    <dgm:cxn modelId="{9F1517B4-BE20-42C8-AE5D-E973D3C82743}" type="presOf" srcId="{74105BD9-D6D4-4F1A-906F-2E4DEEDA0C80}" destId="{820A5026-268B-4E28-99DC-3B06AA20DFA5}" srcOrd="1" destOrd="0" presId="urn:microsoft.com/office/officeart/2005/8/layout/radial5"/>
    <dgm:cxn modelId="{08A8C6DD-A74A-4F0A-9DB5-0D52EA3DF1E1}" type="presOf" srcId="{0A2BE050-FEF9-4519-B5E4-6D2FC8EBA693}" destId="{C33F91D2-1ABE-417D-A63D-95AD76C9709A}" srcOrd="0" destOrd="0" presId="urn:microsoft.com/office/officeart/2005/8/layout/radial5"/>
    <dgm:cxn modelId="{046F161E-4982-4B5B-B3C4-2DDAE0459CE0}" type="presOf" srcId="{579F17A7-02E0-4808-8FED-769B3E374B05}" destId="{2889ADCD-E4FC-444E-A4BD-B89E934AC207}" srcOrd="0" destOrd="0" presId="urn:microsoft.com/office/officeart/2005/8/layout/radial5"/>
    <dgm:cxn modelId="{AB4A8E62-D527-47BC-901F-7258DD8D2290}" type="presOf" srcId="{EEA3FDDD-4BC1-411A-B7EF-148F1D960196}" destId="{E4A0DCC1-63A4-4413-96FF-BFFED0B01BEE}" srcOrd="0" destOrd="0" presId="urn:microsoft.com/office/officeart/2005/8/layout/radial5"/>
    <dgm:cxn modelId="{4D7B74B3-D596-4035-9B18-288DE621E085}" type="presOf" srcId="{EEA3FDDD-4BC1-411A-B7EF-148F1D960196}" destId="{40E289C9-911C-486F-9167-97F22ED31908}" srcOrd="1" destOrd="0" presId="urn:microsoft.com/office/officeart/2005/8/layout/radial5"/>
    <dgm:cxn modelId="{19E2BECE-C7E6-4187-8606-CADC438E3039}" type="presOf" srcId="{D35D18F3-28EE-492F-989A-1189D93DAD0F}" destId="{60CCEED4-9DEB-430F-8546-E94F60682D53}" srcOrd="0" destOrd="0" presId="urn:microsoft.com/office/officeart/2005/8/layout/radial5"/>
    <dgm:cxn modelId="{F81400FA-DFB6-4DEE-8D55-D9E2C7CE7828}" srcId="{D4985B14-CA74-42E9-A887-25EF8A093782}" destId="{9B545DBE-8C69-471B-9F04-EA2AE254C824}" srcOrd="0" destOrd="0" parTransId="{44D4F4A5-8BD0-4C30-99A5-EB4464466C1F}" sibTransId="{62D16AC1-8566-4047-838B-FE106C88FF1E}"/>
    <dgm:cxn modelId="{52C31BBA-5EFE-47DE-8D64-874AFEB38F1F}" srcId="{9B545DBE-8C69-471B-9F04-EA2AE254C824}" destId="{64A25C72-5C19-4416-9384-2572E0B86D42}" srcOrd="3" destOrd="0" parTransId="{EEA3FDDD-4BC1-411A-B7EF-148F1D960196}" sibTransId="{898B22C3-758A-4BAD-B33A-152E458275CD}"/>
    <dgm:cxn modelId="{82BDE119-124F-4FD3-BABC-3460CCFD5AA4}" type="presParOf" srcId="{BCBB86B3-C805-48F3-8AEF-F66A58D6AE1E}" destId="{21DFD2EC-D5FF-4DB0-856D-ACF65033C9FF}" srcOrd="0" destOrd="0" presId="urn:microsoft.com/office/officeart/2005/8/layout/radial5"/>
    <dgm:cxn modelId="{5AA91D92-9FA9-4111-9BAB-7A983FF53AFC}" type="presParOf" srcId="{BCBB86B3-C805-48F3-8AEF-F66A58D6AE1E}" destId="{CC0379DF-59F5-415F-9656-81AD85CA5AB1}" srcOrd="1" destOrd="0" presId="urn:microsoft.com/office/officeart/2005/8/layout/radial5"/>
    <dgm:cxn modelId="{0C61B430-6C61-43E5-B8A5-9DC4F30DF7F5}" type="presParOf" srcId="{CC0379DF-59F5-415F-9656-81AD85CA5AB1}" destId="{C123BA63-6A6D-4B87-B81F-33B8B87FFF4A}" srcOrd="0" destOrd="0" presId="urn:microsoft.com/office/officeart/2005/8/layout/radial5"/>
    <dgm:cxn modelId="{541CBEF1-9203-480C-9B48-2BB086C75C15}" type="presParOf" srcId="{BCBB86B3-C805-48F3-8AEF-F66A58D6AE1E}" destId="{37C9FE0B-8E5B-4814-885B-AFC377CCCFDB}" srcOrd="2" destOrd="0" presId="urn:microsoft.com/office/officeart/2005/8/layout/radial5"/>
    <dgm:cxn modelId="{FD78ABDA-B9A1-4D86-9949-DDEA6DFBB9B5}" type="presParOf" srcId="{BCBB86B3-C805-48F3-8AEF-F66A58D6AE1E}" destId="{2889ADCD-E4FC-444E-A4BD-B89E934AC207}" srcOrd="3" destOrd="0" presId="urn:microsoft.com/office/officeart/2005/8/layout/radial5"/>
    <dgm:cxn modelId="{DE481FB1-DDA7-4157-84FD-160920004453}" type="presParOf" srcId="{2889ADCD-E4FC-444E-A4BD-B89E934AC207}" destId="{3D5450A1-1AA2-48DF-B5C7-FBC387C1B1B6}" srcOrd="0" destOrd="0" presId="urn:microsoft.com/office/officeart/2005/8/layout/radial5"/>
    <dgm:cxn modelId="{B9B30C28-E847-4900-A49E-21F59AEBA938}" type="presParOf" srcId="{BCBB86B3-C805-48F3-8AEF-F66A58D6AE1E}" destId="{60CCEED4-9DEB-430F-8546-E94F60682D53}" srcOrd="4" destOrd="0" presId="urn:microsoft.com/office/officeart/2005/8/layout/radial5"/>
    <dgm:cxn modelId="{CB35ABD6-F85C-4B65-985D-448EA6FC4D22}" type="presParOf" srcId="{BCBB86B3-C805-48F3-8AEF-F66A58D6AE1E}" destId="{C33F91D2-1ABE-417D-A63D-95AD76C9709A}" srcOrd="5" destOrd="0" presId="urn:microsoft.com/office/officeart/2005/8/layout/radial5"/>
    <dgm:cxn modelId="{E59333E1-461A-4F5C-805D-47F876AE62FE}" type="presParOf" srcId="{C33F91D2-1ABE-417D-A63D-95AD76C9709A}" destId="{EE6B6ADC-FBBB-472D-882E-5F594A36E98E}" srcOrd="0" destOrd="0" presId="urn:microsoft.com/office/officeart/2005/8/layout/radial5"/>
    <dgm:cxn modelId="{28073911-ABC7-49E3-AEBE-122E83757A64}" type="presParOf" srcId="{BCBB86B3-C805-48F3-8AEF-F66A58D6AE1E}" destId="{C941892F-B51E-465E-9F88-067598EE0B2A}" srcOrd="6" destOrd="0" presId="urn:microsoft.com/office/officeart/2005/8/layout/radial5"/>
    <dgm:cxn modelId="{D86716E4-7B29-4A0D-A9BB-FBF697A81F1B}" type="presParOf" srcId="{BCBB86B3-C805-48F3-8AEF-F66A58D6AE1E}" destId="{E4A0DCC1-63A4-4413-96FF-BFFED0B01BEE}" srcOrd="7" destOrd="0" presId="urn:microsoft.com/office/officeart/2005/8/layout/radial5"/>
    <dgm:cxn modelId="{097FD01C-BB46-4DEB-A85F-381D6A6C75C2}" type="presParOf" srcId="{E4A0DCC1-63A4-4413-96FF-BFFED0B01BEE}" destId="{40E289C9-911C-486F-9167-97F22ED31908}" srcOrd="0" destOrd="0" presId="urn:microsoft.com/office/officeart/2005/8/layout/radial5"/>
    <dgm:cxn modelId="{C0F2A270-BF0F-4F5D-B190-679A9F480206}" type="presParOf" srcId="{BCBB86B3-C805-48F3-8AEF-F66A58D6AE1E}" destId="{A2F6449C-8620-49F2-892C-CA925A7587A5}" srcOrd="8" destOrd="0" presId="urn:microsoft.com/office/officeart/2005/8/layout/radial5"/>
    <dgm:cxn modelId="{D1B05D58-1FBF-4091-BA65-DE479D84EBEB}" type="presParOf" srcId="{BCBB86B3-C805-48F3-8AEF-F66A58D6AE1E}" destId="{EB6121BF-91BB-4BB2-BDAD-0696874EDD9B}" srcOrd="9" destOrd="0" presId="urn:microsoft.com/office/officeart/2005/8/layout/radial5"/>
    <dgm:cxn modelId="{28BCFA96-20A0-4041-A564-D9D5C65ADB5E}" type="presParOf" srcId="{EB6121BF-91BB-4BB2-BDAD-0696874EDD9B}" destId="{820A5026-268B-4E28-99DC-3B06AA20DFA5}" srcOrd="0" destOrd="0" presId="urn:microsoft.com/office/officeart/2005/8/layout/radial5"/>
    <dgm:cxn modelId="{ED9BEBF2-9E65-498E-8E69-42D07F7834F7}" type="presParOf" srcId="{BCBB86B3-C805-48F3-8AEF-F66A58D6AE1E}" destId="{5C234BF8-0B16-4F22-8657-68899A6F03FF}" srcOrd="10" destOrd="0" presId="urn:microsoft.com/office/officeart/2005/8/layout/radial5"/>
    <dgm:cxn modelId="{A540CA86-1FE1-447E-A6F4-21081ED0FAB7}" type="presParOf" srcId="{BCBB86B3-C805-48F3-8AEF-F66A58D6AE1E}" destId="{95DBDC7C-E869-4F12-ABB0-41F9D1D1F483}" srcOrd="11" destOrd="0" presId="urn:microsoft.com/office/officeart/2005/8/layout/radial5"/>
    <dgm:cxn modelId="{8B32C602-CF50-4D89-8604-FBAF7926F328}" type="presParOf" srcId="{95DBDC7C-E869-4F12-ABB0-41F9D1D1F483}" destId="{6F606F3D-6D56-49FE-935D-A75D89A2EFEE}" srcOrd="0" destOrd="0" presId="urn:microsoft.com/office/officeart/2005/8/layout/radial5"/>
    <dgm:cxn modelId="{18B9B341-F682-4DA5-9505-3FEE48511C36}" type="presParOf" srcId="{BCBB86B3-C805-48F3-8AEF-F66A58D6AE1E}" destId="{7123A2D2-67F8-4FB4-91C9-485AB3E281B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798255-AA11-4D2D-8034-81B969CD5DED}">
      <dsp:nvSpPr>
        <dsp:cNvPr id="0" name=""/>
        <dsp:cNvSpPr/>
      </dsp:nvSpPr>
      <dsp:spPr>
        <a:xfrm>
          <a:off x="3085175" y="2511719"/>
          <a:ext cx="2059248" cy="20592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D.Davydov</a:t>
          </a:r>
          <a:endParaRPr lang="ru-RU" sz="2300" kern="1200"/>
        </a:p>
      </dsp:txBody>
      <dsp:txXfrm>
        <a:off x="3085175" y="2511719"/>
        <a:ext cx="2059248" cy="2059248"/>
      </dsp:txXfrm>
    </dsp:sp>
    <dsp:sp modelId="{6127DC4C-7568-47F2-B3FF-61B4A508E8D8}">
      <dsp:nvSpPr>
        <dsp:cNvPr id="0" name=""/>
        <dsp:cNvSpPr/>
      </dsp:nvSpPr>
      <dsp:spPr>
        <a:xfrm rot="10800000">
          <a:off x="998558" y="3247900"/>
          <a:ext cx="1971853" cy="58688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31E51-8090-475F-9807-18E85AB900A8}">
      <dsp:nvSpPr>
        <dsp:cNvPr id="0" name=""/>
        <dsp:cNvSpPr/>
      </dsp:nvSpPr>
      <dsp:spPr>
        <a:xfrm>
          <a:off x="277821" y="2964754"/>
          <a:ext cx="1441473" cy="11531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was born…</a:t>
          </a:r>
          <a:endParaRPr lang="ru-RU" sz="2300" kern="1200"/>
        </a:p>
      </dsp:txBody>
      <dsp:txXfrm>
        <a:off x="277821" y="2964754"/>
        <a:ext cx="1441473" cy="1153179"/>
      </dsp:txXfrm>
    </dsp:sp>
    <dsp:sp modelId="{34F8D317-A11A-4AC3-AEA3-89198E738664}">
      <dsp:nvSpPr>
        <dsp:cNvPr id="0" name=""/>
        <dsp:cNvSpPr/>
      </dsp:nvSpPr>
      <dsp:spPr>
        <a:xfrm rot="12960000">
          <a:off x="1405412" y="1995733"/>
          <a:ext cx="1971853" cy="58688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F4EB0-748D-4B16-BF4F-A47430A3E809}">
      <dsp:nvSpPr>
        <dsp:cNvPr id="0" name=""/>
        <dsp:cNvSpPr/>
      </dsp:nvSpPr>
      <dsp:spPr>
        <a:xfrm>
          <a:off x="872970" y="1133073"/>
          <a:ext cx="1441473" cy="11531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was famous as…</a:t>
          </a:r>
          <a:endParaRPr lang="ru-RU" sz="2300" kern="1200"/>
        </a:p>
      </dsp:txBody>
      <dsp:txXfrm>
        <a:off x="872970" y="1133073"/>
        <a:ext cx="1441473" cy="1153179"/>
      </dsp:txXfrm>
    </dsp:sp>
    <dsp:sp modelId="{2C81149A-C947-48B5-B0F8-20EC2CDC623C}">
      <dsp:nvSpPr>
        <dsp:cNvPr id="0" name=""/>
        <dsp:cNvSpPr/>
      </dsp:nvSpPr>
      <dsp:spPr>
        <a:xfrm rot="15120000">
          <a:off x="2470569" y="1221850"/>
          <a:ext cx="1971853" cy="58688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5C8D1-743F-4A95-98AC-054A5E8A2DD4}">
      <dsp:nvSpPr>
        <dsp:cNvPr id="0" name=""/>
        <dsp:cNvSpPr/>
      </dsp:nvSpPr>
      <dsp:spPr>
        <a:xfrm>
          <a:off x="2363709" y="1032"/>
          <a:ext cx="1576237" cy="11531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Guerrillas’ attacks were …</a:t>
          </a:r>
          <a:endParaRPr lang="ru-RU" sz="2300" kern="1200"/>
        </a:p>
      </dsp:txBody>
      <dsp:txXfrm>
        <a:off x="2363709" y="1032"/>
        <a:ext cx="1576237" cy="1153179"/>
      </dsp:txXfrm>
    </dsp:sp>
    <dsp:sp modelId="{70109AB8-7E3B-48E4-B316-F860458D52BD}">
      <dsp:nvSpPr>
        <dsp:cNvPr id="0" name=""/>
        <dsp:cNvSpPr/>
      </dsp:nvSpPr>
      <dsp:spPr>
        <a:xfrm rot="17280000">
          <a:off x="3787176" y="1221850"/>
          <a:ext cx="1971853" cy="58688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4172E-A617-4903-BB85-F181B3A33920}">
      <dsp:nvSpPr>
        <dsp:cNvPr id="0" name=""/>
        <dsp:cNvSpPr/>
      </dsp:nvSpPr>
      <dsp:spPr>
        <a:xfrm>
          <a:off x="4357034" y="1032"/>
          <a:ext cx="1441473" cy="11531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became one of the </a:t>
          </a:r>
          <a:endParaRPr lang="ru-RU" sz="2300" kern="1200"/>
        </a:p>
      </dsp:txBody>
      <dsp:txXfrm>
        <a:off x="4357034" y="1032"/>
        <a:ext cx="1441473" cy="1153179"/>
      </dsp:txXfrm>
    </dsp:sp>
    <dsp:sp modelId="{4C8BD24C-6387-4C4F-BBDF-B6711634D5E1}">
      <dsp:nvSpPr>
        <dsp:cNvPr id="0" name=""/>
        <dsp:cNvSpPr/>
      </dsp:nvSpPr>
      <dsp:spPr>
        <a:xfrm rot="19440000">
          <a:off x="4852334" y="1995733"/>
          <a:ext cx="1971853" cy="586885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B839E-C9B2-4CF4-AFFE-DA43D2197989}">
      <dsp:nvSpPr>
        <dsp:cNvPr id="0" name=""/>
        <dsp:cNvSpPr/>
      </dsp:nvSpPr>
      <dsp:spPr>
        <a:xfrm>
          <a:off x="5915155" y="1133073"/>
          <a:ext cx="1441473" cy="11531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invented a specific genre - …</a:t>
          </a:r>
          <a:endParaRPr lang="ru-RU" sz="2300" kern="1200"/>
        </a:p>
      </dsp:txBody>
      <dsp:txXfrm>
        <a:off x="5915155" y="1133073"/>
        <a:ext cx="1441473" cy="1153179"/>
      </dsp:txXfrm>
    </dsp:sp>
    <dsp:sp modelId="{31706539-A46D-4A67-8561-79039353D8D5}">
      <dsp:nvSpPr>
        <dsp:cNvPr id="0" name=""/>
        <dsp:cNvSpPr/>
      </dsp:nvSpPr>
      <dsp:spPr>
        <a:xfrm>
          <a:off x="5259188" y="3247900"/>
          <a:ext cx="1971853" cy="58688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3F7A2-D45C-4B9B-83A3-0EB9110EC8CD}">
      <dsp:nvSpPr>
        <dsp:cNvPr id="0" name=""/>
        <dsp:cNvSpPr/>
      </dsp:nvSpPr>
      <dsp:spPr>
        <a:xfrm>
          <a:off x="6510304" y="2964754"/>
          <a:ext cx="1441473" cy="11531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died in …</a:t>
          </a:r>
          <a:endParaRPr lang="ru-RU" sz="2300" kern="1200"/>
        </a:p>
      </dsp:txBody>
      <dsp:txXfrm>
        <a:off x="6510304" y="2964754"/>
        <a:ext cx="1441473" cy="11531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DFD2EC-D5FF-4DB0-856D-ACF65033C9FF}">
      <dsp:nvSpPr>
        <dsp:cNvPr id="0" name=""/>
        <dsp:cNvSpPr/>
      </dsp:nvSpPr>
      <dsp:spPr>
        <a:xfrm>
          <a:off x="2674648" y="1440145"/>
          <a:ext cx="2839852" cy="2547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D.Davydov can be a role model because</a:t>
          </a:r>
          <a:endParaRPr lang="ru-RU" sz="1600" kern="1200"/>
        </a:p>
      </dsp:txBody>
      <dsp:txXfrm>
        <a:off x="2674648" y="1440145"/>
        <a:ext cx="2839852" cy="2547700"/>
      </dsp:txXfrm>
    </dsp:sp>
    <dsp:sp modelId="{CC0379DF-59F5-415F-9656-81AD85CA5AB1}">
      <dsp:nvSpPr>
        <dsp:cNvPr id="0" name=""/>
        <dsp:cNvSpPr/>
      </dsp:nvSpPr>
      <dsp:spPr>
        <a:xfrm rot="16110255">
          <a:off x="4060766" y="1194968"/>
          <a:ext cx="1058" cy="48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6110255">
        <a:off x="4060766" y="1194968"/>
        <a:ext cx="1058" cy="489114"/>
      </dsp:txXfrm>
    </dsp:sp>
    <dsp:sp modelId="{37C9FE0B-8E5B-4814-885B-AFC377CCCFDB}">
      <dsp:nvSpPr>
        <dsp:cNvPr id="0" name=""/>
        <dsp:cNvSpPr/>
      </dsp:nvSpPr>
      <dsp:spPr>
        <a:xfrm>
          <a:off x="2746651" y="0"/>
          <a:ext cx="2591674" cy="14385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was</a:t>
          </a:r>
          <a:r>
            <a:rPr lang="en-US" sz="3200" kern="1200" smtClean="0"/>
            <a:t> …</a:t>
          </a:r>
          <a:endParaRPr lang="ru-RU" sz="3200" kern="1200"/>
        </a:p>
      </dsp:txBody>
      <dsp:txXfrm>
        <a:off x="2746651" y="0"/>
        <a:ext cx="2591674" cy="1438572"/>
      </dsp:txXfrm>
    </dsp:sp>
    <dsp:sp modelId="{2889ADCD-E4FC-444E-A4BD-B89E934AC207}">
      <dsp:nvSpPr>
        <dsp:cNvPr id="0" name=""/>
        <dsp:cNvSpPr/>
      </dsp:nvSpPr>
      <dsp:spPr>
        <a:xfrm rot="11952952">
          <a:off x="2555719" y="1960581"/>
          <a:ext cx="157839" cy="48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1952952">
        <a:off x="2555719" y="1960581"/>
        <a:ext cx="157839" cy="489114"/>
      </dsp:txXfrm>
    </dsp:sp>
    <dsp:sp modelId="{60CCEED4-9DEB-430F-8546-E94F60682D53}">
      <dsp:nvSpPr>
        <dsp:cNvPr id="0" name=""/>
        <dsp:cNvSpPr/>
      </dsp:nvSpPr>
      <dsp:spPr>
        <a:xfrm>
          <a:off x="298376" y="1080118"/>
          <a:ext cx="2344384" cy="14385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was a…</a:t>
          </a:r>
          <a:endParaRPr lang="ru-RU" sz="2800" kern="1200"/>
        </a:p>
      </dsp:txBody>
      <dsp:txXfrm>
        <a:off x="298376" y="1080118"/>
        <a:ext cx="2344384" cy="1438572"/>
      </dsp:txXfrm>
    </dsp:sp>
    <dsp:sp modelId="{C33F91D2-1ABE-417D-A63D-95AD76C9709A}">
      <dsp:nvSpPr>
        <dsp:cNvPr id="0" name=""/>
        <dsp:cNvSpPr/>
      </dsp:nvSpPr>
      <dsp:spPr>
        <a:xfrm rot="20509760">
          <a:off x="5513098" y="1966082"/>
          <a:ext cx="230170" cy="48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20509760">
        <a:off x="5513098" y="1966082"/>
        <a:ext cx="230170" cy="489114"/>
      </dsp:txXfrm>
    </dsp:sp>
    <dsp:sp modelId="{C941892F-B51E-465E-9F88-067598EE0B2A}">
      <dsp:nvSpPr>
        <dsp:cNvPr id="0" name=""/>
        <dsp:cNvSpPr/>
      </dsp:nvSpPr>
      <dsp:spPr>
        <a:xfrm>
          <a:off x="5698973" y="1080124"/>
          <a:ext cx="2364265" cy="14385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was famous as…</a:t>
          </a:r>
          <a:endParaRPr lang="ru-RU" sz="2400" kern="1200"/>
        </a:p>
      </dsp:txBody>
      <dsp:txXfrm>
        <a:off x="5698973" y="1080124"/>
        <a:ext cx="2364265" cy="1438572"/>
      </dsp:txXfrm>
    </dsp:sp>
    <dsp:sp modelId="{E4A0DCC1-63A4-4413-96FF-BFFED0B01BEE}">
      <dsp:nvSpPr>
        <dsp:cNvPr id="0" name=""/>
        <dsp:cNvSpPr/>
      </dsp:nvSpPr>
      <dsp:spPr>
        <a:xfrm rot="5278131">
          <a:off x="4128482" y="3764640"/>
          <a:ext cx="24052" cy="48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278131">
        <a:off x="4128482" y="3764640"/>
        <a:ext cx="24052" cy="489114"/>
      </dsp:txXfrm>
    </dsp:sp>
    <dsp:sp modelId="{A2F6449C-8620-49F2-892C-CA925A7587A5}">
      <dsp:nvSpPr>
        <dsp:cNvPr id="0" name=""/>
        <dsp:cNvSpPr/>
      </dsp:nvSpPr>
      <dsp:spPr>
        <a:xfrm>
          <a:off x="2674640" y="4032450"/>
          <a:ext cx="2984405" cy="14385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loved ….</a:t>
          </a:r>
          <a:endParaRPr lang="ru-RU" sz="1600" kern="1200"/>
        </a:p>
      </dsp:txBody>
      <dsp:txXfrm>
        <a:off x="2674640" y="4032450"/>
        <a:ext cx="2984405" cy="1438572"/>
      </dsp:txXfrm>
    </dsp:sp>
    <dsp:sp modelId="{EB6121BF-91BB-4BB2-BDAD-0696874EDD9B}">
      <dsp:nvSpPr>
        <dsp:cNvPr id="0" name=""/>
        <dsp:cNvSpPr/>
      </dsp:nvSpPr>
      <dsp:spPr>
        <a:xfrm rot="9226063">
          <a:off x="2525924" y="3181952"/>
          <a:ext cx="245375" cy="48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9226063">
        <a:off x="2525924" y="3181952"/>
        <a:ext cx="245375" cy="489114"/>
      </dsp:txXfrm>
    </dsp:sp>
    <dsp:sp modelId="{5C234BF8-0B16-4F22-8657-68899A6F03FF}">
      <dsp:nvSpPr>
        <dsp:cNvPr id="0" name=""/>
        <dsp:cNvSpPr/>
      </dsp:nvSpPr>
      <dsp:spPr>
        <a:xfrm>
          <a:off x="10339" y="3312374"/>
          <a:ext cx="2820379" cy="14385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inveted a specific genre - …</a:t>
          </a:r>
          <a:endParaRPr lang="ru-RU" sz="2000" kern="1200"/>
        </a:p>
      </dsp:txBody>
      <dsp:txXfrm>
        <a:off x="10339" y="3312374"/>
        <a:ext cx="2820379" cy="1438572"/>
      </dsp:txXfrm>
    </dsp:sp>
    <dsp:sp modelId="{95DBDC7C-E869-4F12-ABB0-41F9D1D1F483}">
      <dsp:nvSpPr>
        <dsp:cNvPr id="0" name=""/>
        <dsp:cNvSpPr/>
      </dsp:nvSpPr>
      <dsp:spPr>
        <a:xfrm rot="1453593">
          <a:off x="5501784" y="3195459"/>
          <a:ext cx="412522" cy="48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453593">
        <a:off x="5501784" y="3195459"/>
        <a:ext cx="412522" cy="489114"/>
      </dsp:txXfrm>
    </dsp:sp>
    <dsp:sp modelId="{7123A2D2-67F8-4FB4-91C9-485AB3E281B6}">
      <dsp:nvSpPr>
        <dsp:cNvPr id="0" name=""/>
        <dsp:cNvSpPr/>
      </dsp:nvSpPr>
      <dsp:spPr>
        <a:xfrm>
          <a:off x="5842997" y="3312375"/>
          <a:ext cx="2359777" cy="14385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became</a:t>
          </a:r>
          <a:endParaRPr lang="ru-RU" sz="2800" kern="1200"/>
        </a:p>
      </dsp:txBody>
      <dsp:txXfrm>
        <a:off x="5842997" y="3312375"/>
        <a:ext cx="2359777" cy="1438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8C5E4-1DDD-4AC0-AF19-C510B6872FFA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46D3C-F344-4F6B-96FD-968F9A4EE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73BCDB-9DD1-4FBE-A973-7BE54646559C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88FE637-F723-44BE-9FBB-82277F6E757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DB6BFE-E58F-45ED-856C-13028A9898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3.xml"/><Relationship Id="rId1" Type="http://schemas.openxmlformats.org/officeDocument/2006/relationships/video" Target="file:///C:\Users\user\Documents\&#1087;&#1086;&#1088;&#1090;&#1092;&#1077;&#1083;&#1100;%20&#1088;&#1072;&#1079;&#1074;&#1080;&#1090;&#1080;&#1103;\&#1060;&#1077;&#1089;&#1090;&#1080;&#1074;&#1072;&#1083;&#1100;%20&#1054;&#1090;&#1082;&#1088;&#1099;&#1090;&#1099;&#1081;%20&#1091;&#1088;&#1086;&#1082;\pril5.wmv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1.wav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pril4.pptx" TargetMode="External"/><Relationship Id="rId2" Type="http://schemas.openxmlformats.org/officeDocument/2006/relationships/hyperlink" Target="True%20or%20False%20(interactive%20game).ppt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pril6.wmv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3933056"/>
            <a:ext cx="5256584" cy="936104"/>
          </a:xfrm>
        </p:spPr>
        <p:txBody>
          <a:bodyPr anchor="ctr"/>
          <a:lstStyle/>
          <a:p>
            <a:pPr algn="ctr"/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 role   model   is…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14" name="Picture 14" descr="Картинка 98 из 473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653136"/>
            <a:ext cx="2952328" cy="1964753"/>
          </a:xfrm>
          <a:prstGeom prst="rect">
            <a:avLst/>
          </a:prstGeom>
          <a:noFill/>
        </p:spPr>
      </p:pic>
      <p:pic>
        <p:nvPicPr>
          <p:cNvPr id="12292" name="Picture 4" descr="http://im3-tub-ru.yandex.net/i?id=301019733-32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653136"/>
            <a:ext cx="2592288" cy="1935577"/>
          </a:xfrm>
          <a:prstGeom prst="rect">
            <a:avLst/>
          </a:prstGeom>
          <a:noFill/>
        </p:spPr>
      </p:pic>
      <p:pic>
        <p:nvPicPr>
          <p:cNvPr id="12294" name="Picture 6" descr="Картинка 30 из 720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725144"/>
            <a:ext cx="2079534" cy="2132856"/>
          </a:xfrm>
          <a:prstGeom prst="rect">
            <a:avLst/>
          </a:prstGeom>
          <a:noFill/>
        </p:spPr>
      </p:pic>
      <p:pic>
        <p:nvPicPr>
          <p:cNvPr id="26626" name="Picture 2" descr="Картинка 12 из 23025"/>
          <p:cNvPicPr>
            <a:picLocks noChangeAspect="1" noChangeArrowheads="1"/>
          </p:cNvPicPr>
          <p:nvPr/>
        </p:nvPicPr>
        <p:blipFill>
          <a:blip r:embed="rId6" cstate="print"/>
          <a:srcRect t="1749" r="14549" b="13593"/>
          <a:stretch>
            <a:fillRect/>
          </a:stretch>
        </p:blipFill>
        <p:spPr bwMode="auto">
          <a:xfrm>
            <a:off x="0" y="332656"/>
            <a:ext cx="1741599" cy="2448272"/>
          </a:xfrm>
          <a:prstGeom prst="rect">
            <a:avLst/>
          </a:prstGeom>
          <a:noFill/>
        </p:spPr>
      </p:pic>
      <p:pic>
        <p:nvPicPr>
          <p:cNvPr id="12290" name="Picture 2" descr="Картинка 90 из 1536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921" y="332656"/>
            <a:ext cx="1785079" cy="2664296"/>
          </a:xfrm>
          <a:prstGeom prst="rect">
            <a:avLst/>
          </a:prstGeom>
          <a:noFill/>
        </p:spPr>
      </p:pic>
      <p:pic>
        <p:nvPicPr>
          <p:cNvPr id="10" name="pril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979712" y="332656"/>
            <a:ext cx="5085184" cy="3390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can Denis Davydov be a role model?</a:t>
            </a:r>
            <a:endParaRPr lang="ru-RU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портрет Дж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2746647"/>
            <a:ext cx="1008112" cy="1168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7563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 “The Squadron of Flying Hussars” (1980)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4" name="Содержимое 3" descr="афиша ЭГ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340768"/>
            <a:ext cx="3265714" cy="4572000"/>
          </a:xfrm>
        </p:spPr>
      </p:pic>
      <p:pic>
        <p:nvPicPr>
          <p:cNvPr id="5" name="Рисунок 4" descr="с.ростоц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1656184" cy="2622291"/>
          </a:xfrm>
          <a:prstGeom prst="rect">
            <a:avLst/>
          </a:prstGeom>
        </p:spPr>
      </p:pic>
      <p:pic>
        <p:nvPicPr>
          <p:cNvPr id="6" name="Рисунок 5" descr="а.ростоцки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1124744"/>
            <a:ext cx="1702653" cy="2304256"/>
          </a:xfrm>
          <a:prstGeom prst="rect">
            <a:avLst/>
          </a:prstGeom>
        </p:spPr>
      </p:pic>
      <p:pic>
        <p:nvPicPr>
          <p:cNvPr id="7" name="Рисунок 6" descr="а.хочински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933056"/>
            <a:ext cx="1709958" cy="2376264"/>
          </a:xfrm>
          <a:prstGeom prst="rect">
            <a:avLst/>
          </a:prstGeom>
        </p:spPr>
      </p:pic>
      <p:pic>
        <p:nvPicPr>
          <p:cNvPr id="8" name="Рисунок 7" descr="а.журби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4149080"/>
            <a:ext cx="1524000" cy="241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717032"/>
            <a:ext cx="29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Stanislav Rostotsky, director</a:t>
            </a: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335688" y="335699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Andrey Rostotsky, actor, played D.Davydov</a:t>
            </a: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5733256"/>
            <a:ext cx="1187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Alexander Zhurbin, composer</a:t>
            </a: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372200" y="6211669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/>
              <a:t>Alexander Khochinsky, actor, performed songs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5508104" y="4293096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en-US" sz="6000" b="1" cap="none" smtClean="0">
                <a:solidFill>
                  <a:srgbClr val="FF0000"/>
                </a:solidFill>
                <a:effectLst/>
                <a:latin typeface="Kunstler Script" pitchFamily="66" charset="0"/>
                <a:ea typeface="Calibri" pitchFamily="34" charset="0"/>
                <a:cs typeface="Times New Roman" pitchFamily="18" charset="0"/>
              </a:rPr>
              <a:t>Thank you for your work!</a:t>
            </a:r>
            <a:endParaRPr lang="en-US" cap="none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2" descr="Описание: мерси робо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17145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What do you know about them?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52226" name="Picture 2" descr="http://static.vmurmanske.ru/serverdata/news_info/2009/02/02/70844/img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048000" cy="2286001"/>
          </a:xfrm>
          <a:prstGeom prst="rect">
            <a:avLst/>
          </a:prstGeom>
          <a:noFill/>
        </p:spPr>
      </p:pic>
      <p:pic>
        <p:nvPicPr>
          <p:cNvPr id="52228" name="Picture 4" descr="Картинка 39 из 265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365104"/>
            <a:ext cx="3429000" cy="19335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56176" y="5229200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/>
              <a:t>is a very talented actress who is famous for her charitable foundation and was nominated for the Nobel Peace Prize</a:t>
            </a:r>
            <a:endParaRPr lang="ru-RU" b="1"/>
          </a:p>
        </p:txBody>
      </p:sp>
      <p:sp>
        <p:nvSpPr>
          <p:cNvPr id="8" name="TextBox 7"/>
          <p:cNvSpPr txBox="1"/>
          <p:nvPr/>
        </p:nvSpPr>
        <p:spPr>
          <a:xfrm>
            <a:off x="3779912" y="220486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is a founder of the most succesful </a:t>
            </a:r>
          </a:p>
          <a:p>
            <a:pPr algn="ctr"/>
            <a:r>
              <a:rPr lang="en-US" b="1" smtClean="0"/>
              <a:t>IT-company  </a:t>
            </a:r>
          </a:p>
          <a:p>
            <a:pPr algn="ctr"/>
            <a:r>
              <a:rPr lang="en-US" b="1" smtClean="0"/>
              <a:t>in Russia</a:t>
            </a:r>
            <a:endParaRPr lang="ru-RU" b="1"/>
          </a:p>
        </p:txBody>
      </p:sp>
      <p:sp>
        <p:nvSpPr>
          <p:cNvPr id="9" name="TextBox 8"/>
          <p:cNvSpPr txBox="1"/>
          <p:nvPr/>
        </p:nvSpPr>
        <p:spPr>
          <a:xfrm>
            <a:off x="251520" y="515719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is a brave officer who saved young soldiers at the cost of his own life</a:t>
            </a:r>
            <a:endParaRPr lang="ru-RU" b="1"/>
          </a:p>
        </p:txBody>
      </p:sp>
      <p:sp>
        <p:nvSpPr>
          <p:cNvPr id="10" name="TextBox 9"/>
          <p:cNvSpPr txBox="1"/>
          <p:nvPr/>
        </p:nvSpPr>
        <p:spPr>
          <a:xfrm>
            <a:off x="899592" y="386104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Chulpan Khamatova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40050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Sergey Solnechnikov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63093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Eugene Kaspersky</a:t>
            </a:r>
            <a:endParaRPr lang="ru-RU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сергсол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300192" y="1484784"/>
            <a:ext cx="2150719" cy="23377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-0.08663 -0.06296 " pathEditMode="relative" ptsTypes="AA">
                                      <p:cBhvr>
                                        <p:cTn id="33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25608 -0.3418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17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1022E-16 L -0.04323 -0.6020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1 0.01621 L -0.23091 -0.1877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-10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05903 -0.383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19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31493 0.16805 " pathEditMode="relative" ptsTypes="AA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51852E-6 L -0.63785 0.43032 " pathEditMode="relative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32292 0.18889 " pathEditMode="relative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7037E-7 L 0.64618 0.029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5536"/>
          </a:xfrm>
        </p:spPr>
        <p:txBody>
          <a:bodyPr>
            <a:no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Words and expressions</a:t>
            </a:r>
            <a:endParaRPr lang="ru-RU" sz="2400" b="1" cap="none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04800" y="1340768"/>
            <a:ext cx="4191000" cy="4983832"/>
          </a:xfrm>
        </p:spPr>
        <p:txBody>
          <a:bodyPr>
            <a:normAutofit fontScale="77500" lnSpcReduction="20000"/>
          </a:bodyPr>
          <a:lstStyle/>
          <a:p>
            <a:r>
              <a:rPr lang="en-US" smtClean="0"/>
              <a:t>talented</a:t>
            </a:r>
            <a:endParaRPr lang="ru-RU" smtClean="0"/>
          </a:p>
          <a:p>
            <a:r>
              <a:rPr lang="en-US" smtClean="0"/>
              <a:t>brave</a:t>
            </a:r>
            <a:endParaRPr lang="ru-RU" smtClean="0"/>
          </a:p>
          <a:p>
            <a:r>
              <a:rPr lang="en-US" smtClean="0"/>
              <a:t>successful</a:t>
            </a:r>
            <a:endParaRPr lang="ru-RU" smtClean="0"/>
          </a:p>
          <a:p>
            <a:r>
              <a:rPr lang="en-US" smtClean="0"/>
              <a:t>noble</a:t>
            </a:r>
            <a:endParaRPr lang="ru-RU" smtClean="0"/>
          </a:p>
          <a:p>
            <a:r>
              <a:rPr lang="en-US" smtClean="0"/>
              <a:t>a soldier</a:t>
            </a:r>
            <a:endParaRPr lang="ru-RU" smtClean="0"/>
          </a:p>
          <a:p>
            <a:r>
              <a:rPr lang="en-US" smtClean="0"/>
              <a:t>a hussar</a:t>
            </a:r>
            <a:endParaRPr lang="ru-RU" smtClean="0"/>
          </a:p>
          <a:p>
            <a:r>
              <a:rPr lang="en-US" smtClean="0"/>
              <a:t>a poet</a:t>
            </a:r>
          </a:p>
          <a:p>
            <a:r>
              <a:rPr lang="en-US" smtClean="0"/>
              <a:t>a guerrilla=a partisan</a:t>
            </a:r>
            <a:endParaRPr lang="ru-RU" smtClean="0"/>
          </a:p>
          <a:p>
            <a:r>
              <a:rPr lang="en-US" smtClean="0"/>
              <a:t>a leader</a:t>
            </a:r>
            <a:endParaRPr lang="ru-RU" smtClean="0"/>
          </a:p>
          <a:p>
            <a:r>
              <a:rPr lang="en-US" smtClean="0"/>
              <a:t>a hero</a:t>
            </a:r>
            <a:endParaRPr lang="ru-RU" smtClean="0"/>
          </a:p>
          <a:p>
            <a:r>
              <a:rPr lang="en-US" smtClean="0"/>
              <a:t>a patriot</a:t>
            </a:r>
            <a:endParaRPr lang="ru-RU" smtClean="0"/>
          </a:p>
          <a:p>
            <a:r>
              <a:rPr lang="en-US" smtClean="0"/>
              <a:t>the Patriotic War of 1812</a:t>
            </a:r>
          </a:p>
          <a:p>
            <a:r>
              <a:rPr lang="en-US" smtClean="0"/>
              <a:t>a genre</a:t>
            </a:r>
            <a:endParaRPr lang="ru-RU" smtClean="0"/>
          </a:p>
          <a:p>
            <a:r>
              <a:rPr lang="en-US" smtClean="0"/>
              <a:t>poetry</a:t>
            </a:r>
            <a:endParaRPr lang="ru-RU" smtClean="0"/>
          </a:p>
          <a:p>
            <a:endParaRPr lang="en-US" smtClean="0"/>
          </a:p>
          <a:p>
            <a:endParaRPr lang="ru-RU" smtClean="0"/>
          </a:p>
          <a:p>
            <a:endParaRPr lang="en-US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343400" cy="4824536"/>
          </a:xfrm>
        </p:spPr>
        <p:txBody>
          <a:bodyPr>
            <a:normAutofit fontScale="77500" lnSpcReduction="20000"/>
          </a:bodyPr>
          <a:lstStyle/>
          <a:p>
            <a:r>
              <a:rPr lang="en-US" sz="3600" smtClean="0"/>
              <a:t>a genre of poetry</a:t>
            </a:r>
          </a:p>
          <a:p>
            <a:r>
              <a:rPr lang="en-US" sz="3600" smtClean="0"/>
              <a:t>a specific genre</a:t>
            </a:r>
            <a:endParaRPr lang="ru-RU" sz="3600" smtClean="0"/>
          </a:p>
          <a:p>
            <a:r>
              <a:rPr lang="en-US" sz="3600" smtClean="0"/>
              <a:t>a hussar poetry</a:t>
            </a:r>
            <a:endParaRPr lang="ru-RU" sz="3600" smtClean="0"/>
          </a:p>
          <a:p>
            <a:r>
              <a:rPr lang="en-US" sz="3600" smtClean="0"/>
              <a:t>a</a:t>
            </a:r>
            <a:r>
              <a:rPr lang="en-US" smtClean="0"/>
              <a:t> </a:t>
            </a:r>
            <a:r>
              <a:rPr lang="en-US" sz="3600" smtClean="0"/>
              <a:t>talented poet</a:t>
            </a:r>
            <a:endParaRPr lang="ru-RU" sz="3600" smtClean="0"/>
          </a:p>
          <a:p>
            <a:r>
              <a:rPr lang="en-US" sz="3600" smtClean="0"/>
              <a:t>a brave soldier</a:t>
            </a:r>
            <a:endParaRPr lang="ru-RU" sz="3600" smtClean="0"/>
          </a:p>
          <a:p>
            <a:r>
              <a:rPr lang="en-US" sz="3600" smtClean="0"/>
              <a:t>a soldier-poet</a:t>
            </a:r>
            <a:endParaRPr lang="ru-RU" sz="3600" smtClean="0"/>
          </a:p>
          <a:p>
            <a:r>
              <a:rPr lang="en-US" sz="3600" smtClean="0"/>
              <a:t>a noble hussar</a:t>
            </a:r>
            <a:endParaRPr lang="ru-RU" sz="3600" smtClean="0"/>
          </a:p>
          <a:p>
            <a:r>
              <a:rPr lang="en-US" sz="3600" smtClean="0"/>
              <a:t>a successful poet</a:t>
            </a:r>
            <a:endParaRPr lang="ru-RU" sz="3600" smtClean="0"/>
          </a:p>
          <a:p>
            <a:r>
              <a:rPr lang="en-US" sz="3600" smtClean="0"/>
              <a:t>a guerrilla leader</a:t>
            </a:r>
            <a:endParaRPr lang="ru-RU" sz="3600" smtClean="0"/>
          </a:p>
          <a:p>
            <a:r>
              <a:rPr lang="en-US" sz="3600" smtClean="0"/>
              <a:t>a hero of the Patriotic War of 1812 </a:t>
            </a:r>
          </a:p>
          <a:p>
            <a:endParaRPr lang="ru-RU" sz="3600" smtClean="0"/>
          </a:p>
          <a:p>
            <a:endParaRPr lang="en-US" sz="3600" smtClean="0"/>
          </a:p>
          <a:p>
            <a:endParaRPr lang="en-US" sz="3600" smtClean="0"/>
          </a:p>
          <a:p>
            <a:endParaRPr lang="ru-RU" smtClean="0"/>
          </a:p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6021288"/>
            <a:ext cx="9144000" cy="68431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spc="-10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I think/ I guess/ To my mind, a role model is                       </a:t>
            </a:r>
            <a:endParaRPr kumimoji="0" lang="ru-RU" sz="3600" b="0" i="0" u="none" strike="noStrike" kern="1200" cap="none" spc="-100" normalizeH="0" baseline="0" noProof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351912" y="5877272"/>
            <a:ext cx="792088" cy="7647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980728"/>
            <a:ext cx="5583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(repeat all together – in group – one pupil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group)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G</a:t>
            </a:r>
            <a:r>
              <a:rPr lang="en-US" b="1" smtClean="0"/>
              <a:t>uess: Who will we speak about?</a:t>
            </a:r>
            <a:endParaRPr lang="ru-RU" b="1"/>
          </a:p>
        </p:txBody>
      </p:sp>
      <p:sp>
        <p:nvSpPr>
          <p:cNvPr id="23" name="Содержимое 2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147248" cy="4572000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smtClean="0"/>
              <a:t>He was a brave soldier and a talented poet.</a:t>
            </a:r>
            <a:endParaRPr lang="ru-RU" sz="3200" smtClean="0"/>
          </a:p>
          <a:p>
            <a:pPr algn="ctr"/>
            <a:r>
              <a:rPr lang="en-US" sz="3200" smtClean="0"/>
              <a:t>He was a noble hussar.</a:t>
            </a:r>
            <a:endParaRPr lang="ru-RU" sz="3200" smtClean="0"/>
          </a:p>
          <a:p>
            <a:pPr algn="ctr"/>
            <a:r>
              <a:rPr lang="en-US" sz="3200" smtClean="0"/>
              <a:t>He was a successful guerrilla leader.</a:t>
            </a:r>
            <a:endParaRPr lang="ru-RU" sz="3200" smtClean="0"/>
          </a:p>
          <a:p>
            <a:pPr algn="ctr"/>
            <a:r>
              <a:rPr lang="en-US" sz="3200" smtClean="0"/>
              <a:t> He invented a genre of poetry - hussar poetry.</a:t>
            </a:r>
            <a:endParaRPr lang="ru-RU" sz="3200" smtClean="0"/>
          </a:p>
          <a:p>
            <a:pPr algn="ctr"/>
            <a:r>
              <a:rPr lang="en-US" sz="3200" smtClean="0"/>
              <a:t>He was a hero of the Patriotic War of 1812</a:t>
            </a:r>
            <a:endParaRPr lang="ru-RU" sz="3200" smtClean="0"/>
          </a:p>
        </p:txBody>
      </p:sp>
      <p:pic>
        <p:nvPicPr>
          <p:cNvPr id="5" name="Содержимое 4" descr="портрет Дж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340768"/>
            <a:ext cx="3945835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3645024"/>
            <a:ext cx="5544616" cy="792088"/>
          </a:xfrm>
        </p:spPr>
        <p:txBody>
          <a:bodyPr/>
          <a:lstStyle/>
          <a:p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role model?</a:t>
            </a:r>
            <a:endParaRPr lang="ru-RU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1700808"/>
            <a:ext cx="5415136" cy="1656184"/>
          </a:xfrm>
        </p:spPr>
        <p:txBody>
          <a:bodyPr/>
          <a:lstStyle/>
          <a:p>
            <a:r>
              <a:rPr lang="en-US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Denis Davydov</a:t>
            </a:r>
            <a: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(27) July 1784 – 22 April (4 May) 1839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dawidow3vw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3163674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47120"/>
          </a:xfrm>
        </p:spPr>
        <p:txBody>
          <a:bodyPr/>
          <a:lstStyle/>
          <a:p>
            <a:pPr lvl="0" algn="ctr">
              <a:buNone/>
            </a:pPr>
            <a:r>
              <a:rPr lang="en-US" b="1" smtClean="0"/>
              <a:t>Game rules:</a:t>
            </a:r>
          </a:p>
          <a:p>
            <a:pPr lvl="0"/>
            <a:r>
              <a:rPr lang="en-US" smtClean="0"/>
              <a:t>One from your group must read the statement </a:t>
            </a:r>
          </a:p>
          <a:p>
            <a:pPr lvl="0"/>
            <a:r>
              <a:rPr lang="en-US" smtClean="0"/>
              <a:t>The other must say, if it’s true or false. </a:t>
            </a:r>
          </a:p>
          <a:p>
            <a:pPr lvl="0"/>
            <a:r>
              <a:rPr lang="en-US" smtClean="0"/>
              <a:t>The third and the fourth must read the right answer</a:t>
            </a:r>
            <a:endParaRPr lang="ru-RU" smtClean="0"/>
          </a:p>
          <a:p>
            <a:endParaRPr lang="en-US" b="1" u="sng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N.B.Click on             or               if you see </a:t>
            </a:r>
            <a:endParaRPr lang="ru-RU" b="1" u="sn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play “True or false?”</a:t>
            </a: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pres?slideindex=1&amp;slidetitle="/>
              </a:rPr>
              <a:t> </a:t>
            </a:r>
            <a: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pres?slideindex=1&amp;slidetitle="/>
              </a:rPr>
              <a:t/>
            </a:r>
            <a:br>
              <a:rPr lang="ru-RU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pres?slideindex=1&amp;slidetitle="/>
              </a:rPr>
            </a:br>
            <a:r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pres?slideindex=1&amp;slidetitle="/>
              </a:rPr>
              <a:t>Work in groups on the laptops</a:t>
            </a:r>
            <a:endParaRPr lang="ru-RU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>
            <a:hlinkClick r:id="" action="ppaction://noaction"/>
          </p:cNvPr>
          <p:cNvSpPr/>
          <p:nvPr/>
        </p:nvSpPr>
        <p:spPr>
          <a:xfrm>
            <a:off x="2771800" y="4581128"/>
            <a:ext cx="936104" cy="792088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4211960" y="4509120"/>
            <a:ext cx="936104" cy="864096"/>
          </a:xfrm>
          <a:prstGeom prst="ellipse">
            <a:avLst/>
          </a:prstGeom>
          <a:solidFill>
            <a:srgbClr val="FF000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Безымянный.bmp"/>
          <p:cNvPicPr>
            <a:picLocks noChangeAspect="1"/>
          </p:cNvPicPr>
          <p:nvPr/>
        </p:nvPicPr>
        <p:blipFill>
          <a:blip r:embed="rId5" cstate="print"/>
          <a:srcRect r="75987" b="51969"/>
          <a:stretch>
            <a:fillRect/>
          </a:stretch>
        </p:blipFill>
        <p:spPr>
          <a:xfrm>
            <a:off x="6876256" y="4149080"/>
            <a:ext cx="1103826" cy="1324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79388" y="188913"/>
            <a:ext cx="8785225" cy="6408737"/>
          </a:xfrm>
          <a:prstGeom prst="ellipse">
            <a:avLst/>
          </a:prstGeom>
          <a:solidFill>
            <a:schemeClr val="bg1"/>
          </a:solidFill>
          <a:ln w="152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71550" y="981075"/>
            <a:ext cx="7200900" cy="4895850"/>
          </a:xfrm>
          <a:prstGeom prst="ellipse">
            <a:avLst/>
          </a:prstGeom>
          <a:solidFill>
            <a:schemeClr val="bg1"/>
          </a:solidFill>
          <a:ln w="152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0244" name="Oval 7"/>
          <p:cNvSpPr>
            <a:spLocks noChangeArrowheads="1"/>
          </p:cNvSpPr>
          <p:nvPr/>
        </p:nvSpPr>
        <p:spPr bwMode="auto">
          <a:xfrm>
            <a:off x="4643438" y="2708275"/>
            <a:ext cx="2160587" cy="1512888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Oval 9"/>
          <p:cNvSpPr>
            <a:spLocks noChangeArrowheads="1"/>
          </p:cNvSpPr>
          <p:nvPr/>
        </p:nvSpPr>
        <p:spPr bwMode="auto">
          <a:xfrm>
            <a:off x="2339975" y="2781300"/>
            <a:ext cx="2160588" cy="1512888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1404144" y="3356496"/>
            <a:ext cx="6335712" cy="0"/>
          </a:xfrm>
          <a:prstGeom prst="line">
            <a:avLst/>
          </a:prstGeom>
          <a:ln w="1524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79388" y="3500438"/>
            <a:ext cx="8785225" cy="0"/>
          </a:xfrm>
          <a:prstGeom prst="line">
            <a:avLst/>
          </a:prstGeom>
          <a:ln w="1524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портрет Иегер О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852936"/>
            <a:ext cx="981597" cy="1323231"/>
          </a:xfrm>
          <a:prstGeom prst="rect">
            <a:avLst/>
          </a:prstGeom>
        </p:spPr>
      </p:pic>
      <p:pic>
        <p:nvPicPr>
          <p:cNvPr id="11" name="Рисунок 10" descr="7bfc74c0b1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2780928"/>
            <a:ext cx="1023846" cy="1310313"/>
          </a:xfrm>
          <a:prstGeom prst="rect">
            <a:avLst/>
          </a:prstGeom>
        </p:spPr>
      </p:pic>
      <p:pic>
        <p:nvPicPr>
          <p:cNvPr id="12" name="Рисунок 11" descr="abc634c697b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0"/>
            <a:ext cx="1324683" cy="1507228"/>
          </a:xfrm>
          <a:prstGeom prst="rect">
            <a:avLst/>
          </a:prstGeom>
        </p:spPr>
      </p:pic>
      <p:pic>
        <p:nvPicPr>
          <p:cNvPr id="13" name="Рисунок 12" descr="Лубок 1812.jpg"/>
          <p:cNvPicPr>
            <a:picLocks noChangeAspect="1"/>
          </p:cNvPicPr>
          <p:nvPr/>
        </p:nvPicPr>
        <p:blipFill>
          <a:blip r:embed="rId6" cstate="print"/>
          <a:srcRect t="6424"/>
          <a:stretch>
            <a:fillRect/>
          </a:stretch>
        </p:blipFill>
        <p:spPr>
          <a:xfrm>
            <a:off x="0" y="2348880"/>
            <a:ext cx="1331639" cy="2013712"/>
          </a:xfrm>
          <a:prstGeom prst="rect">
            <a:avLst/>
          </a:prstGeom>
        </p:spPr>
      </p:pic>
      <p:pic>
        <p:nvPicPr>
          <p:cNvPr id="14" name="Рисунок 13" descr="75280993_poslednie_godu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3" y="2437852"/>
            <a:ext cx="1403648" cy="1999260"/>
          </a:xfrm>
          <a:prstGeom prst="rect">
            <a:avLst/>
          </a:prstGeom>
        </p:spPr>
      </p:pic>
      <p:pic>
        <p:nvPicPr>
          <p:cNvPr id="15" name="Рисунок 14" descr="memorie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51920" y="2780928"/>
            <a:ext cx="1156001" cy="1556792"/>
          </a:xfrm>
          <a:prstGeom prst="rect">
            <a:avLst/>
          </a:prstGeom>
        </p:spPr>
      </p:pic>
      <p:pic>
        <p:nvPicPr>
          <p:cNvPr id="16" name="Рисунок 15" descr="dawidow3vw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9912" y="2708920"/>
            <a:ext cx="1224136" cy="1670946"/>
          </a:xfrm>
          <a:prstGeom prst="rect">
            <a:avLst/>
          </a:prstGeom>
        </p:spPr>
      </p:pic>
      <p:pic>
        <p:nvPicPr>
          <p:cNvPr id="17" name="Рисунок 16" descr="портрет Дж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55776" y="1052736"/>
            <a:ext cx="4140151" cy="479715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Follow the portraits ONLY WITH YOUR EYES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44444E-6 C 0.00018 0.05671 0.00053 0.11342 0.03855 0.16574 C 0.07657 0.21805 0.1566 0.28564 0.22848 0.31435 C 0.30035 0.34305 0.39237 0.35509 0.4698 0.33726 C 0.54758 0.31944 0.64306 0.26412 0.69428 0.20763 C 0.74549 0.15115 0.76355 0.03402 0.77709 -0.00186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3 0.00972 C 0.01389 -0.03287 0.01701 -0.07547 -0.00608 -0.12361 C -0.02917 -0.17176 -0.07518 -0.24028 -0.12761 -0.27963 C -0.18004 -0.31898 -0.25139 -0.35232 -0.32049 -0.35973 C -0.38976 -0.36713 -0.47726 -0.35116 -0.54323 -0.32361 C -0.60921 -0.29607 -0.6783 -0.25232 -0.71615 -0.19398 C -0.754 -0.13565 -0.76233 -0.0544 -0.77049 0.02685 " pathEditMode="relative" rAng="0" ptsTypes="aaaa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8217 L -0.00156 0.860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0.89983 0.0210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327 -0.47361 C -0.15573 -0.47361 0.06198 -0.27129 0.06198 -0.02245 C 0.06198 0.22639 -0.15573 0.4294 -0.42327 0.4294 C -0.69098 0.4294 -0.90851 0.22639 -0.90851 -0.02245 C -0.90851 -0.27129 -0.69098 -0.47361 -0.42327 -0.47361 Z " pathEditMode="relative" rAng="0" ptsTypes="fffff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C 5E-6 0.06365 -0.05313 0.11574 -0.11823 0.11574 C -0.18334 0.11574 -0.23646 0.06365 -0.23646 4.81481E-6 C -0.23646 -0.06366 -0.18334 -0.11528 -0.11823 -0.11528 C -0.05313 -0.11528 5E-6 -0.06366 5E-6 4.81481E-6 Z " pathEditMode="relative" rAng="5400000" ptsTypes="fffff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0208 C 0.00434 -0.07199 0.06546 -0.13264 0.14028 -0.13264 C 0.21528 -0.13264 0.27622 -0.07199 0.27622 0.00208 C 0.27622 0.07639 0.21528 0.13657 0.14028 0.13657 C 0.06546 0.13657 0.00434 0.07639 0.00434 0.00208 Z " pathEditMode="relative" rAng="16200000" ptsTypes="fffff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Fill in the gaps and listen to the song written on Davydov’s  verses</a:t>
            </a:r>
            <a:endParaRPr lang="ru-RU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79512" y="1524000"/>
            <a:ext cx="6768752" cy="5073352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en-US" sz="2900" smtClean="0"/>
              <a:t>Denis Vasilyevich Davydov was born in  _____ in Moscow.</a:t>
            </a:r>
          </a:p>
          <a:p>
            <a:pPr>
              <a:buNone/>
            </a:pPr>
            <a:r>
              <a:rPr lang="en-US" sz="2900" smtClean="0"/>
              <a:t>He was from a  ______ family, who owned the village of Borodino.</a:t>
            </a:r>
          </a:p>
          <a:p>
            <a:pPr>
              <a:buNone/>
            </a:pPr>
            <a:r>
              <a:rPr lang="en-US" sz="2900" smtClean="0"/>
              <a:t>He was famous as a ____________ and guerrilla leader of ____________________of 1812.</a:t>
            </a:r>
          </a:p>
          <a:p>
            <a:pPr>
              <a:buNone/>
            </a:pPr>
            <a:r>
              <a:rPr lang="en-US" sz="2900" smtClean="0"/>
              <a:t>His _________’ attacks were very successful.</a:t>
            </a:r>
          </a:p>
          <a:p>
            <a:pPr>
              <a:buNone/>
            </a:pPr>
            <a:r>
              <a:rPr lang="en-US" sz="2900" smtClean="0"/>
              <a:t>After he had got fame as a brave  _______________, he became one of the most popular men in the country.</a:t>
            </a:r>
          </a:p>
          <a:p>
            <a:pPr lvl="0">
              <a:buNone/>
            </a:pPr>
            <a:r>
              <a:rPr lang="en-US" sz="2900" smtClean="0"/>
              <a:t>He invented a specific genre – a  ______________ .</a:t>
            </a:r>
          </a:p>
          <a:p>
            <a:pPr>
              <a:buNone/>
            </a:pPr>
            <a:r>
              <a:rPr lang="en-US" sz="2900" smtClean="0"/>
              <a:t>_____________ used to say that Davydov had showed him the way to be original.</a:t>
            </a:r>
          </a:p>
          <a:p>
            <a:pPr>
              <a:buNone/>
            </a:pPr>
            <a:r>
              <a:rPr lang="en-US" sz="2900" smtClean="0"/>
              <a:t>Leo Tolstoy described him as Vasily Denisov</a:t>
            </a:r>
            <a:r>
              <a:rPr lang="ru-RU" sz="2900" smtClean="0"/>
              <a:t> </a:t>
            </a:r>
            <a:r>
              <a:rPr lang="en-US" sz="2900" smtClean="0"/>
              <a:t> in his novel _____________ .</a:t>
            </a:r>
          </a:p>
          <a:p>
            <a:pPr>
              <a:buNone/>
            </a:pPr>
            <a:r>
              <a:rPr lang="en-US" sz="2900" smtClean="0"/>
              <a:t>Denis Davydov died  in _______ .</a:t>
            </a:r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804248" y="1340768"/>
            <a:ext cx="2339752" cy="5112568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900" smtClean="0"/>
              <a:t>A.S. Pushkin</a:t>
            </a:r>
          </a:p>
          <a:p>
            <a:pPr>
              <a:buNone/>
            </a:pPr>
            <a:endParaRPr lang="en-US" sz="100" smtClean="0"/>
          </a:p>
          <a:p>
            <a:pPr>
              <a:buNone/>
            </a:pPr>
            <a:r>
              <a:rPr lang="en-US" sz="2900" smtClean="0"/>
              <a:t>1784</a:t>
            </a:r>
          </a:p>
          <a:p>
            <a:pPr>
              <a:buNone/>
            </a:pPr>
            <a:endParaRPr lang="en-US" sz="100" smtClean="0"/>
          </a:p>
          <a:p>
            <a:pPr>
              <a:buNone/>
            </a:pPr>
            <a:r>
              <a:rPr lang="en-US" sz="2900" smtClean="0"/>
              <a:t>1839</a:t>
            </a:r>
          </a:p>
          <a:p>
            <a:pPr>
              <a:buNone/>
            </a:pPr>
            <a:endParaRPr lang="en-US" sz="100" smtClean="0"/>
          </a:p>
          <a:p>
            <a:pPr>
              <a:lnSpc>
                <a:spcPct val="120000"/>
              </a:lnSpc>
              <a:buNone/>
            </a:pPr>
            <a:endParaRPr lang="en-US" sz="100" smtClean="0"/>
          </a:p>
          <a:p>
            <a:pPr>
              <a:buNone/>
            </a:pPr>
            <a:r>
              <a:rPr lang="en-US" sz="2900" smtClean="0"/>
              <a:t>guerrillas </a:t>
            </a:r>
          </a:p>
          <a:p>
            <a:pPr>
              <a:buNone/>
            </a:pPr>
            <a:endParaRPr lang="en-US" sz="100" smtClean="0"/>
          </a:p>
          <a:p>
            <a:pPr>
              <a:buNone/>
            </a:pPr>
            <a:r>
              <a:rPr lang="en-US" sz="2900" smtClean="0"/>
              <a:t>guerrilla leader</a:t>
            </a:r>
          </a:p>
          <a:p>
            <a:pPr>
              <a:buNone/>
            </a:pPr>
            <a:endParaRPr lang="en-US" sz="100" smtClean="0"/>
          </a:p>
          <a:p>
            <a:pPr>
              <a:buNone/>
            </a:pPr>
            <a:r>
              <a:rPr lang="en-US" sz="2900" smtClean="0"/>
              <a:t>hussar-poetry</a:t>
            </a:r>
          </a:p>
          <a:p>
            <a:pPr>
              <a:buNone/>
            </a:pPr>
            <a:endParaRPr lang="en-US" sz="100" smtClean="0"/>
          </a:p>
          <a:p>
            <a:pPr>
              <a:buNone/>
            </a:pPr>
            <a:r>
              <a:rPr lang="en-US" sz="2900" smtClean="0"/>
              <a:t>noble</a:t>
            </a:r>
          </a:p>
          <a:p>
            <a:pPr>
              <a:buNone/>
            </a:pPr>
            <a:endParaRPr lang="en-US" sz="100" smtClean="0"/>
          </a:p>
          <a:p>
            <a:pPr>
              <a:buNone/>
            </a:pPr>
            <a:r>
              <a:rPr lang="en-US" sz="2900" smtClean="0"/>
              <a:t>the Patriotic  War</a:t>
            </a:r>
          </a:p>
          <a:p>
            <a:pPr>
              <a:buNone/>
            </a:pPr>
            <a:endParaRPr lang="en-US" sz="100" smtClean="0"/>
          </a:p>
          <a:p>
            <a:pPr>
              <a:buNone/>
            </a:pPr>
            <a:r>
              <a:rPr lang="en-US" sz="2900" smtClean="0"/>
              <a:t> soldier-poet</a:t>
            </a:r>
            <a:r>
              <a:rPr lang="ru-RU" sz="2900" smtClean="0"/>
              <a:t> </a:t>
            </a:r>
            <a:endParaRPr lang="en-US" sz="2900" smtClean="0"/>
          </a:p>
          <a:p>
            <a:pPr>
              <a:buNone/>
            </a:pPr>
            <a:endParaRPr lang="en-US" sz="100" smtClean="0"/>
          </a:p>
          <a:p>
            <a:pPr>
              <a:buNone/>
            </a:pPr>
            <a:r>
              <a:rPr lang="ru-RU" sz="2900" smtClean="0"/>
              <a:t>“War and Peace”</a:t>
            </a:r>
            <a:r>
              <a:rPr lang="en-US" sz="2900" smtClean="0"/>
              <a:t> </a:t>
            </a:r>
          </a:p>
          <a:p>
            <a:endParaRPr lang="en-US" sz="3200" b="1" smtClean="0">
              <a:solidFill>
                <a:srgbClr val="FFFF00"/>
              </a:solidFill>
            </a:endParaRPr>
          </a:p>
          <a:p>
            <a:endParaRPr lang="en-US" sz="3200" b="1" smtClean="0">
              <a:solidFill>
                <a:srgbClr val="FFFF00"/>
              </a:solidFill>
            </a:endParaRPr>
          </a:p>
          <a:p>
            <a:endParaRPr lang="en-US" sz="2900" smtClean="0"/>
          </a:p>
          <a:p>
            <a:endParaRPr lang="en-US" sz="2800" b="1" smtClean="0">
              <a:solidFill>
                <a:srgbClr val="FFFF00"/>
              </a:solidFill>
            </a:endParaRPr>
          </a:p>
          <a:p>
            <a:endParaRPr lang="en-US" sz="2800" b="1" smtClean="0">
              <a:solidFill>
                <a:srgbClr val="FFFF00"/>
              </a:solidFill>
            </a:endParaRPr>
          </a:p>
          <a:p>
            <a:endParaRPr lang="en-US" sz="2800" b="1" smtClean="0">
              <a:solidFill>
                <a:srgbClr val="FFFF00"/>
              </a:solidFill>
            </a:endParaRPr>
          </a:p>
          <a:p>
            <a:endParaRPr lang="en-US" sz="2800" b="1" smtClean="0">
              <a:solidFill>
                <a:srgbClr val="FFFF00"/>
              </a:solidFill>
            </a:endParaRPr>
          </a:p>
          <a:p>
            <a:endParaRPr lang="en-US" sz="2800" b="1" smtClean="0">
              <a:solidFill>
                <a:srgbClr val="FFFF00"/>
              </a:solidFill>
            </a:endParaRPr>
          </a:p>
          <a:p>
            <a:endParaRPr lang="ru-RU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20712 -0.04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52344 -0.27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" y="-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47066 -0.318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-0.64982 -0.21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-0.66163 0.091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-0.28664 0.081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-0.30191 0.1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71181 0.477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629 0.0280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-0.396 0.5356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" y="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en-US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to tell about Denis Davydov!</a:t>
            </a:r>
            <a:endParaRPr lang="ru-RU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портрет Дж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4293096"/>
            <a:ext cx="936104" cy="1084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2359</TotalTime>
  <Words>516</Words>
  <Application>Microsoft Office PowerPoint</Application>
  <PresentationFormat>Экран (4:3)</PresentationFormat>
  <Paragraphs>124</Paragraphs>
  <Slides>12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Бумажная</vt:lpstr>
      <vt:lpstr>Тема Office</vt:lpstr>
      <vt:lpstr>Трек</vt:lpstr>
      <vt:lpstr>1_Трек</vt:lpstr>
      <vt:lpstr>My  role   model   is…</vt:lpstr>
      <vt:lpstr>What do you know about them?</vt:lpstr>
      <vt:lpstr>Words and expressions</vt:lpstr>
      <vt:lpstr>Guess: Who will we speak about?</vt:lpstr>
      <vt:lpstr>Denis Davydov 14 (27) July 1784 – 22 April (4 May) 1839</vt:lpstr>
      <vt:lpstr>Let’s play “True or false?”  Work in groups on the laptops</vt:lpstr>
      <vt:lpstr>Слайд 7</vt:lpstr>
      <vt:lpstr>Fill in the gaps and listen to the song written on Davydov’s  verses</vt:lpstr>
      <vt:lpstr>Try to tell about Denis Davydov!</vt:lpstr>
      <vt:lpstr>Why can Denis Davydov be a role model?</vt:lpstr>
      <vt:lpstr> “The Squadron of Flying Hussars” (1980)</vt:lpstr>
      <vt:lpstr>Thank you for your work!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</dc:title>
  <dc:creator>user</dc:creator>
  <cp:lastModifiedBy>user</cp:lastModifiedBy>
  <cp:revision>236</cp:revision>
  <dcterms:created xsi:type="dcterms:W3CDTF">2012-04-13T13:37:22Z</dcterms:created>
  <dcterms:modified xsi:type="dcterms:W3CDTF">2013-01-30T19:52:15Z</dcterms:modified>
</cp:coreProperties>
</file>