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96" r:id="rId4"/>
    <p:sldId id="263" r:id="rId5"/>
    <p:sldId id="281" r:id="rId6"/>
    <p:sldId id="288" r:id="rId7"/>
    <p:sldId id="304" r:id="rId8"/>
    <p:sldId id="267" r:id="rId9"/>
    <p:sldId id="290" r:id="rId10"/>
    <p:sldId id="269" r:id="rId11"/>
    <p:sldId id="285" r:id="rId12"/>
    <p:sldId id="294" r:id="rId13"/>
    <p:sldId id="273" r:id="rId14"/>
    <p:sldId id="274" r:id="rId15"/>
    <p:sldId id="297" r:id="rId16"/>
    <p:sldId id="275" r:id="rId17"/>
    <p:sldId id="277" r:id="rId18"/>
    <p:sldId id="284" r:id="rId19"/>
    <p:sldId id="262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6E68-F550-45EF-86C2-EBC8EF78E3ED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4539-E522-4E84-B682-A7BE8E8A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90;&#1089;&#1082;&#1080;&#1077;%20&#1087;&#1077;&#1089;&#1085;&#1080;%20-%20&#1042;%20&#1043;&#1086;&#1089;&#1090;&#1103;&#1093;%20&#1059;%20&#1057;&#1082;&#1072;&#1079;&#1082;&#1080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77;&#1090;&#1089;&#1082;&#1080;&#1077;%20&#1087;&#1077;&#1089;&#1085;&#1080;%20(&#1084;&#1080;&#1085;&#1091;&#1089;)%20-%20&#1063;&#1072;&#1089;&#1090;&#1091;&#1096;&#1082;&#1080;%20&#1041;&#1072;&#1073;&#1086;&#1082;-&#1045;&#1078;&#1077;&#1082;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63_063--_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1357298"/>
            <a:ext cx="7643866" cy="314644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rtl="0"/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Путешествие    по  </a:t>
            </a:r>
          </a:p>
          <a:p>
            <a:pPr algn="ctr" rtl="0"/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сказочным    тропинкам.</a:t>
            </a:r>
            <a:endParaRPr lang="ru-RU" sz="4800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500166" y="4500570"/>
            <a:ext cx="6286544" cy="16716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Урок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русского языка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6 классе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Учитель:  Светлана Михайловна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Живаева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857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МКОУ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Черчетская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СОШ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6143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2012г.</a:t>
            </a:r>
          </a:p>
        </p:txBody>
      </p:sp>
      <p:pic>
        <p:nvPicPr>
          <p:cNvPr id="8" name="Детские песни -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6215058"/>
            <a:ext cx="642942" cy="642942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2396" y="6215082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ЦЛД\РИСУНКИ\мая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3" descr="C:\Documents and Settings\User\Рабочий стол\ЦЛД\РИСУНКИ\дом3.jpg"/>
          <p:cNvPicPr>
            <a:picLocks noChangeAspect="1" noChangeArrowheads="1"/>
          </p:cNvPicPr>
          <p:nvPr/>
        </p:nvPicPr>
        <p:blipFill>
          <a:blip r:embed="rId5"/>
          <a:srcRect l="2414" t="4796" r="4656" b="10470"/>
          <a:stretch>
            <a:fillRect/>
          </a:stretch>
        </p:blipFill>
        <p:spPr bwMode="auto">
          <a:xfrm>
            <a:off x="357158" y="571480"/>
            <a:ext cx="2387073" cy="16430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928926" y="214290"/>
            <a:ext cx="578647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Пр…морская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14290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/>
          <a:stretch>
            <a:fillRect/>
          </a:stretch>
        </p:blipFill>
        <p:spPr>
          <a:xfrm>
            <a:off x="7072330" y="6000768"/>
            <a:ext cx="590552" cy="59055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5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User\Рабочий стол\ЖСМ\45327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000108"/>
            <a:ext cx="382579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500042"/>
            <a:ext cx="535785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брежная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860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ЖСМ\школ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383" y="0"/>
            <a:ext cx="6324617" cy="5644218"/>
          </a:xfrm>
          <a:prstGeom prst="rect">
            <a:avLst/>
          </a:prstGeom>
          <a:noFill/>
        </p:spPr>
      </p:pic>
      <p:pic>
        <p:nvPicPr>
          <p:cNvPr id="3" name="Picture 3" descr="C:\Documents and Settings\User\Рабочий стол\ЖСМ\цветы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643314"/>
            <a:ext cx="2698390" cy="1337278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ЖСМ\цветы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071942"/>
            <a:ext cx="2698390" cy="133727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000108"/>
            <a:ext cx="528638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Пр…школьный</a:t>
            </a:r>
          </a:p>
        </p:txBody>
      </p:sp>
      <p:pic>
        <p:nvPicPr>
          <p:cNvPr id="7" name="Picture 2" descr="C:\Documents and Settings\User\Рабочий стол\ЖСМ\цвет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929198"/>
            <a:ext cx="2678770" cy="1309681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ЖСМ\цвет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286388"/>
            <a:ext cx="2678770" cy="13096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1000108"/>
            <a:ext cx="64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dmin\Desktop\картинки-анимации\cveta-11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143512"/>
            <a:ext cx="1095375" cy="1095375"/>
          </a:xfrm>
          <a:prstGeom prst="rect">
            <a:avLst/>
          </a:prstGeom>
          <a:noFill/>
        </p:spPr>
      </p:pic>
      <p:pic>
        <p:nvPicPr>
          <p:cNvPr id="11267" name="Picture 3" descr="C:\Users\Admin\Desktop\cveta-118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00438"/>
            <a:ext cx="1095375" cy="1095375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ЦЛД\РИСУНКИ\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2881333" cy="2593199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4286248" y="500042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пр…горело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3071810"/>
            <a:ext cx="507209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пр…откроем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4286256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пр…кроем</a:t>
            </a:r>
          </a:p>
        </p:txBody>
      </p:sp>
      <p:pic>
        <p:nvPicPr>
          <p:cNvPr id="16386" name="Picture 2" descr="C:\Documents and Settings\User\Рабочий стол\ЦЛД\РИСУНКИ\две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412" y="2212937"/>
            <a:ext cx="3484306" cy="403387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86380" y="42860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421481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000372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User\Рабочий стол\ЦЛД\РИСУНКИ\Он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214339"/>
            <a:ext cx="3357586" cy="4030243"/>
          </a:xfrm>
          <a:prstGeom prst="rect">
            <a:avLst/>
          </a:prstGeom>
          <a:noFill/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428992" y="357166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пр…рвать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0034" y="3500438"/>
            <a:ext cx="5500726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пятствие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4643446"/>
            <a:ext cx="5143536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пр…одолеть</a:t>
            </a:r>
          </a:p>
        </p:txBody>
      </p:sp>
      <p:pic>
        <p:nvPicPr>
          <p:cNvPr id="15363" name="Picture 3" descr="C:\Documents and Settings\User\Рабочий стол\ЦЛД\РИСУНКИ\пень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3643314"/>
            <a:ext cx="2948286" cy="2286016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ЦЛД\РИСУНКИ\Рисунок1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695228" y="1071546"/>
            <a:ext cx="2448772" cy="45164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357166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643446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3500438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User\Рабочий стол\ЦЛД\РИСУНКИ\зонт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95694"/>
            <a:ext cx="4038622" cy="4762306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214290"/>
            <a:ext cx="864399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</a:rPr>
              <a:t>Дождь непрерывно льёт в октябре,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Но умным дождь не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града.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Где очень похожи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ПЕРЕ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- и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Писать только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ПРЕ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 – там надо.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57224" y="428604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пр…злая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2000240"/>
            <a:ext cx="5143536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пр…добрая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3714752"/>
            <a:ext cx="571504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пр…красная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5214950"/>
            <a:ext cx="685804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пр…хорошенькая</a:t>
            </a:r>
          </a:p>
        </p:txBody>
      </p:sp>
      <p:pic>
        <p:nvPicPr>
          <p:cNvPr id="14338" name="Picture 2" descr="C:\Documents and Settings\User\Рабочий стол\ЖСМ\scenarii-prazdnikov-novyi-go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446426"/>
            <a:ext cx="4896320" cy="36727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285728"/>
            <a:ext cx="532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1857364"/>
            <a:ext cx="532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571876"/>
            <a:ext cx="611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072074"/>
            <a:ext cx="611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User\Рабочий стол\ЖСМ\00001_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500430" cy="477874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857224" y="428604"/>
            <a:ext cx="571504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пр…длинный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071670" y="3571876"/>
            <a:ext cx="678661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пр…жадный</a:t>
            </a:r>
          </a:p>
        </p:txBody>
      </p:sp>
      <p:pic>
        <p:nvPicPr>
          <p:cNvPr id="4" name="Picture 3" descr="C:\Documents and Settings\User\Рабочий стол\ЦЛД\РИСУНКИ\opasnosti-292x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141" y="-86128"/>
            <a:ext cx="3351859" cy="344369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357166"/>
            <a:ext cx="532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3429000"/>
            <a:ext cx="6110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е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ЖСМ\изб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14348" y="933450"/>
            <a:ext cx="4953004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857224" y="0"/>
            <a:ext cx="7358114" cy="7857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</a:rPr>
              <a:t>Физкультминутка</a:t>
            </a:r>
          </a:p>
        </p:txBody>
      </p:sp>
      <p:pic>
        <p:nvPicPr>
          <p:cNvPr id="7" name="Детские песни (минус) - Частушки Бабок-Еж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715140" y="6053134"/>
            <a:ext cx="804866" cy="80486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15 0.13228 C 0.0908 0.12743 0.09653 0.12442 0.09809 0.11795 C 0.10208 0.10176 0.10937 0.08719 0.11649 0.07285 C 0.11736 0.071 0.11719 0.06869 0.11805 0.06684 C 0.11927 0.06383 0.12101 0.06129 0.12257 0.05851 C 0.12465 0.05065 0.12656 0.04695 0.13177 0.04209 C 0.13385 0.03793 0.13594 0.034 0.13802 0.02983 C 0.13906 0.02775 0.14114 0.02382 0.14114 0.02405 C 0.1441 0.01179 0.14062 0.0229 0.14722 0.01156 C 0.14948 0.00763 0.15087 0.00254 0.15347 -0.00093 C 0.15746 -0.00624 0.16232 -0.01295 0.16562 -0.0192 C 0.17274 -0.03261 0.16423 -0.02359 0.17344 -0.03168 C 0.17448 -0.03376 0.17517 -0.03585 0.17639 -0.0377 C 0.17778 -0.04001 0.17986 -0.04163 0.18107 -0.04394 C 0.18246 -0.04648 0.18264 -0.04995 0.1842 -0.05204 C 0.18507 -0.05342 0.18698 -0.05342 0.18871 -0.05412 C 0.19028 -0.05689 0.19132 -0.06036 0.1934 -0.06244 C 0.19462 -0.06383 0.19687 -0.0629 0.19809 -0.06429 C 0.19948 -0.06591 0.19982 -0.06869 0.20104 -0.07054 C 0.20382 -0.07493 0.20712 -0.07863 0.21024 -0.08279 C 0.2118 -0.08488 0.21458 -0.08511 0.21649 -0.08696 C 0.22535 -0.09528 0.23281 -0.105 0.24271 -0.11147 C 0.24687 -0.12049 0.25798 -0.12766 0.26562 -0.13205 C 0.27326 -0.13645 0.27986 -0.14362 0.28715 -0.14847 C 0.29219 -0.15194 0.29757 -0.15472 0.3026 -0.15865 C 0.31545 -0.16883 0.30712 -0.16512 0.31805 -0.16883 C 0.32899 -0.17877 0.34514 -0.18293 0.35798 -0.18733 C 0.37292 -0.18663 0.38767 -0.1864 0.4026 -0.18525 C 0.41163 -0.18455 0.42882 -0.17507 0.42882 -0.17484 C 0.44271 -0.16258 0.45694 -0.15449 0.47344 -0.15055 C 0.4809 -0.14362 0.48524 -0.13945 0.4934 -0.13413 C 0.5 -0.12974 0.50469 -0.1228 0.5118 -0.1198 C 0.51493 -0.11702 0.51823 -0.11471 0.52101 -0.11147 C 0.52239 -0.10985 0.52274 -0.10708 0.52413 -0.10546 C 0.52899 -0.10014 0.53594 -0.09783 0.53958 -0.09112 C 0.54479 -0.08164 0.55121 -0.07354 0.55642 -0.06429 C 0.55833 -0.06082 0.56024 -0.05435 0.56111 -0.04995 C 0.56215 -0.0444 0.56423 -0.03353 0.56423 -0.0333 C 0.56371 -0.00717 0.56805 0.04487 0.55642 0.07493 C 0.54965 0.12049 0.52465 0.16142 0.49948 0.19172 C 0.49201 0.20074 0.49114 0.20467 0.4842 0.21022 C 0.48212 0.21184 0.47986 0.21253 0.47795 0.21438 C 0.4717 0.22017 0.47048 0.2241 0.46267 0.22664 C 0.45642 0.23312 0.4467 0.24607 0.43958 0.24907 C 0.42934 0.25833 0.41927 0.27174 0.40729 0.2759 C 0.39948 0.284 0.39201 0.29186 0.38264 0.29625 C 0.37396 0.30481 0.36406 0.31314 0.35347 0.31684 C 0.34201 0.33164 0.32378 0.33881 0.30885 0.34551 C 0.2809 0.358 0.25729 0.36725 0.22726 0.37003 C 0.1809 0.37905 0.18038 0.37581 0.10729 0.37419 C 0.08889 0.37003 0.07031 0.36748 0.05191 0.36401 C 0.04184 0.35592 0.03073 0.35338 0.01962 0.34968 C -0.00052 0.34297 -0.02014 0.33256 -0.04045 0.32701 C -0.05156 0.31961 -0.0632 0.31938 -0.07431 0.31059 C -0.08663 0.30088 -0.10504 0.29186 -0.11893 0.28816 C -0.12674 0.28215 -0.13438 0.2796 -0.14202 0.27382 C -0.15469 0.26411 -0.14149 0.26989 -0.15434 0.26549 C -0.16302 0.25856 -0.17274 0.25439 -0.18195 0.24907 C -0.18698 0.24607 -0.1974 0.24098 -0.1974 0.24121 C -0.20434 0.2315 -0.21146 0.22641 -0.21893 0.21647 C -0.22622 0.20675 -0.23004 0.19334 -0.23733 0.18363 C -0.23958 0.17438 -0.24566 0.16721 -0.24965 0.15911 C -0.25521 0.14778 -0.26042 0.13622 -0.26511 0.12419 C -0.26563 0.12142 -0.26597 0.11864 -0.26667 0.11587 C -0.26736 0.11309 -0.26893 0.11055 -0.26962 0.10777 C -0.27257 0.09482 -0.27257 0.08025 -0.27431 0.06684 C -0.27622 0.01896 -0.28993 -0.04625 -0.26962 -0.08696 C -0.26563 -0.10361 -0.26163 -0.11841 -0.2559 -0.13413 C -0.25243 -0.14362 -0.24306 -0.15726 -0.23889 -0.16489 C -0.23524 -0.1716 -0.23125 -0.17993 -0.22656 -0.18525 C -0.2217 -0.1908 -0.21806 -0.19149 -0.21285 -0.19565 C -0.20261 -0.20421 -0.21077 -0.19981 -0.20191 -0.20375 C -0.1882 -0.21647 -0.15833 -0.23127 -0.14202 -0.23451 C -0.12396 -0.2463 -0.10625 -0.24167 -0.08663 -0.23867 C -0.08316 -0.23705 -0.07917 -0.23682 -0.07587 -0.23451 C -0.07361 -0.23289 -0.07188 -0.22988 -0.06962 -0.22826 C -0.05833 -0.21994 -0.06354 -0.22965 -0.04965 -0.216 C -0.0434 -0.20976 -0.03715 -0.2049 -0.02969 -0.20167 C -0.02222 -0.18733 -0.00556 -0.17946 0.00417 -0.16674 C 0.00607 -0.16443 0.00694 -0.16096 0.00885 -0.15865 C 0.01215 -0.15472 0.01649 -0.15264 0.01962 -0.14847 C 0.03038 -0.13344 0.04548 -0.12003 0.05798 -0.10731 C 0.06684 -0.09829 0.07448 -0.09158 0.08264 -0.08071 C 0.0875 -0.07424 0.08715 -0.07747 0.08715 -0.07262 " pathEditMode="relative" rAng="0" ptsTypes="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ЖСМ\фон1.JPG"/>
          <p:cNvPicPr>
            <a:picLocks noChangeAspect="1" noChangeArrowheads="1"/>
          </p:cNvPicPr>
          <p:nvPr/>
        </p:nvPicPr>
        <p:blipFill>
          <a:blip r:embed="rId2"/>
          <a:srcRect l="3597" r="4675" b="5991"/>
          <a:stretch>
            <a:fillRect/>
          </a:stretch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14480" y="2285992"/>
            <a:ext cx="5715040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ключения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00364" y="3857628"/>
            <a:ext cx="2428892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Что нового  Вы узнали?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143240" y="3929066"/>
            <a:ext cx="2428892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Что помогало Вам в пути?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143240" y="3929066"/>
            <a:ext cx="2428892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Какие пословицы и поговорки о дружбе вспомнили?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2428868"/>
            <a:ext cx="636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И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pic>
        <p:nvPicPr>
          <p:cNvPr id="3" name="Picture 12" descr="C:\Documents and Settings\User\Рабочий стол\ЖСМ\angel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71480"/>
            <a:ext cx="2562225" cy="1743075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3356760" y="2929728"/>
            <a:ext cx="1215240" cy="785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4"/>
          <p:cNvCxnSpPr/>
          <p:nvPr/>
        </p:nvCxnSpPr>
        <p:spPr>
          <a:xfrm rot="10800000">
            <a:off x="1785918" y="6143644"/>
            <a:ext cx="2357454" cy="42862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flipV="1">
            <a:off x="5072066" y="6143644"/>
            <a:ext cx="2000264" cy="35719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3143240" y="4214818"/>
            <a:ext cx="2500330" cy="18573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Налево пойдёшь, победу над злыми силами одержишь, но друзей потеряешь.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214678" y="4357694"/>
            <a:ext cx="2428892" cy="10001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Направо пойдёшь, клад найдёшь, но домой не вернёшься.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071802" y="4214818"/>
            <a:ext cx="2643206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Прямо пойдёшь, знания приобретёшь, но трудности преодолеть придётся.</a:t>
            </a: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143768" y="6215082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1285884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1138502"/>
            <a:ext cx="1285884" cy="12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2071670" y="214290"/>
            <a:ext cx="564360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</a:rPr>
              <a:t>Рефлексия</a:t>
            </a:r>
          </a:p>
        </p:txBody>
      </p:sp>
      <p:pic>
        <p:nvPicPr>
          <p:cNvPr id="3" name="Picture 6" descr="C:\Documents and Settings\User\Рабочий стол\Демидко Т Н\001 рисунки\тридевятое царство\0_49135_84a62e16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2839968" cy="37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1357298"/>
            <a:ext cx="485778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урок для Вас прошёл плодотворно, и Вы остались довольно, прикрепите  на доску красный кружок.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500166" y="2714620"/>
            <a:ext cx="4857784" cy="121444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урок прошёл хорошо, но могло быть и лучше, прикрепите  на доску зелёный кружок.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71604" y="3929066"/>
            <a:ext cx="485778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урок не отличается от прежних уроков, и ничего не принёс, прикрепите  на доску жёлтый кружок.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14480" y="5243514"/>
            <a:ext cx="5143536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уж если совсем напрасно было потрачено время на уроке, прикрепите  на доску фиолетовый кружок.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85762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21495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pic>
        <p:nvPicPr>
          <p:cNvPr id="3" name="Picture 12" descr="C:\Documents and Settings\User\Рабочий стол\ЖСМ\angel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71480"/>
            <a:ext cx="2562225" cy="1743075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3356760" y="2929728"/>
            <a:ext cx="1215240" cy="785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4"/>
          <p:cNvCxnSpPr/>
          <p:nvPr/>
        </p:nvCxnSpPr>
        <p:spPr>
          <a:xfrm rot="10800000">
            <a:off x="1785918" y="6143644"/>
            <a:ext cx="2357454" cy="42862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flipV="1">
            <a:off x="5072066" y="6143644"/>
            <a:ext cx="2000264" cy="35719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3214678" y="3643314"/>
            <a:ext cx="2571768" cy="121444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Налево пойдёшь, победу над злыми силами одержишь, но друзей потеряешь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928926" y="4714884"/>
            <a:ext cx="3143272" cy="10001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Направо пойдёшь, клад найдёшь, но домой не вернёшься.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71736" y="5500702"/>
            <a:ext cx="3571900" cy="13572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Прямо пойдёшь, знания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обретёшь, но трудности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одолеть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при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дётся.</a:t>
            </a: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143768" y="6072206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15272" y="6072206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81503E-6 L -0.00017 -0.175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1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57422" y="214290"/>
            <a:ext cx="4786346" cy="60007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рамки фото\0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000792" cy="701027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28992" y="2500306"/>
            <a:ext cx="268604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При-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357554" y="1357298"/>
            <a:ext cx="2500330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Пре-</a:t>
            </a:r>
          </a:p>
        </p:txBody>
      </p:sp>
      <p:pic>
        <p:nvPicPr>
          <p:cNvPr id="5124" name="Picture 4" descr="C:\Documents and Settings\User\Рабочий стол\ЦЛД\РИСУНКИ\12rir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857628"/>
            <a:ext cx="1643074" cy="2098471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86710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ЦЛД\рамки\0_63ffb_e2af72e0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633" y="0"/>
            <a:ext cx="9182633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2000240"/>
            <a:ext cx="7929618" cy="278925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 rtl="0"/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Правописание   приставок</a:t>
            </a:r>
          </a:p>
          <a:p>
            <a:pPr algn="ctr" rtl="0"/>
            <a:r>
              <a:rPr lang="ru-RU" sz="4800" b="1" kern="10" spc="-4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Monotype Corsiva"/>
              </a:rPr>
              <a:t> ПРЕ-    и      ПРИ-.</a:t>
            </a:r>
            <a:endParaRPr lang="ru-RU" sz="4800" b="1" kern="10" spc="-48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Monotype Corsiva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215206" y="6072206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ЖСМ\scenarii-prazdnikov-novyi-go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0400" cy="3143248"/>
          </a:xfrm>
          <a:prstGeom prst="rect">
            <a:avLst/>
          </a:prstGeom>
          <a:noFill/>
        </p:spPr>
      </p:pic>
      <p:pic>
        <p:nvPicPr>
          <p:cNvPr id="9" name="Рисунок 8" descr="СИТ.pn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357686" y="3214686"/>
            <a:ext cx="4469847" cy="28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000364" y="714356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пр…шли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642918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Рабочий стол\ЖСМ\12208110.jpg"/>
          <p:cNvPicPr>
            <a:picLocks noChangeAspect="1" noChangeArrowheads="1"/>
          </p:cNvPicPr>
          <p:nvPr/>
        </p:nvPicPr>
        <p:blipFill>
          <a:blip r:embed="rId5"/>
          <a:srcRect l="41250" t="19925" r="25000"/>
          <a:stretch>
            <a:fillRect/>
          </a:stretch>
        </p:blipFill>
        <p:spPr bwMode="auto">
          <a:xfrm>
            <a:off x="6786578" y="214290"/>
            <a:ext cx="2357422" cy="37194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14546" y="1785926"/>
            <a:ext cx="471490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пр…неслись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3000372"/>
            <a:ext cx="4786346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пр…скакали</a:t>
            </a:r>
          </a:p>
        </p:txBody>
      </p:sp>
      <p:pic>
        <p:nvPicPr>
          <p:cNvPr id="7" name="Рисунок 6" descr="kosh.png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rcRect/>
          <a:stretch>
            <a:fillRect/>
          </a:stretch>
        </p:blipFill>
        <p:spPr bwMode="auto">
          <a:xfrm>
            <a:off x="-214346" y="2786058"/>
            <a:ext cx="26354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4143380"/>
            <a:ext cx="507209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пр…мчались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71448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92893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4071942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4" name="63_063--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929454" y="6000768"/>
            <a:ext cx="642942" cy="642942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575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User\Рабочий стол\ЖСМ\scenarii-prazdnikov-novyi-go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190400" cy="3143248"/>
          </a:xfrm>
          <a:prstGeom prst="rect">
            <a:avLst/>
          </a:prstGeom>
          <a:noFill/>
        </p:spPr>
      </p:pic>
      <p:pic>
        <p:nvPicPr>
          <p:cNvPr id="9" name="Рисунок 8" descr="СИТ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357686" y="3214686"/>
            <a:ext cx="4469847" cy="28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000364" y="714356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пр…шли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642918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Рабочий стол\ЖСМ\12208110.jpg"/>
          <p:cNvPicPr>
            <a:picLocks noChangeAspect="1" noChangeArrowheads="1"/>
          </p:cNvPicPr>
          <p:nvPr/>
        </p:nvPicPr>
        <p:blipFill>
          <a:blip r:embed="rId4"/>
          <a:srcRect l="41250" t="19925" r="25000"/>
          <a:stretch>
            <a:fillRect/>
          </a:stretch>
        </p:blipFill>
        <p:spPr bwMode="auto">
          <a:xfrm>
            <a:off x="6786578" y="214290"/>
            <a:ext cx="2357422" cy="37194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14546" y="1785926"/>
            <a:ext cx="471490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пр…неслись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3000372"/>
            <a:ext cx="4786346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пр…скакали</a:t>
            </a:r>
          </a:p>
        </p:txBody>
      </p:sp>
      <p:pic>
        <p:nvPicPr>
          <p:cNvPr id="7" name="Рисунок 6" descr="kosh.png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-214346" y="2786058"/>
            <a:ext cx="26354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4143380"/>
            <a:ext cx="507209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пр…мчались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714488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928934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4071942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215206" y="6072206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User\Рабочий стол\ЖСМ\fee_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7620">
            <a:off x="428596" y="1500174"/>
            <a:ext cx="3365106" cy="285752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428868"/>
            <a:ext cx="2714628" cy="182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C:\Documents and Settings\User\Рабочий стол\ЦЛД\РИСУНКИ\кузнецы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857364"/>
            <a:ext cx="3357554" cy="4041374"/>
          </a:xfrm>
          <a:prstGeom prst="rect">
            <a:avLst/>
          </a:prstGeom>
          <a:noFill/>
        </p:spPr>
      </p:pic>
      <p:pic>
        <p:nvPicPr>
          <p:cNvPr id="8199" name="Picture 7" descr="C:\Documents and Settings\User\Рабочий стол\ЦЛД\РИСУНКИ\ру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429132"/>
            <a:ext cx="2992625" cy="2190754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85720" y="214290"/>
            <a:ext cx="8643998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otype Corsiva" pitchFamily="66" charset="0"/>
              </a:rPr>
              <a:t>Если  слово  обозначает  </a:t>
            </a: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приближение или  присоединение,  то  пишется приставка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1428736"/>
            <a:ext cx="1653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ПРИ-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1" name="Picture 7" descr="C:\Documents and Settings\User\Рабочий стол\ЦЛД\РИСУНКИ\ру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357694"/>
            <a:ext cx="2992625" cy="2190754"/>
          </a:xfrm>
          <a:prstGeom prst="rect">
            <a:avLst/>
          </a:prstGeom>
          <a:noFill/>
        </p:spPr>
      </p:pic>
      <p:pic>
        <p:nvPicPr>
          <p:cNvPr id="12" name="Picture 3" descr="C:\Documents and Settings\User\Рабочий стол\ЖСМ\fee_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7040">
            <a:off x="228042" y="1420413"/>
            <a:ext cx="3365106" cy="2857520"/>
          </a:xfrm>
          <a:prstGeom prst="rect">
            <a:avLst/>
          </a:prstGeom>
          <a:noFill/>
        </p:spPr>
      </p:pic>
      <p:pic>
        <p:nvPicPr>
          <p:cNvPr id="13" name="Picture 3" descr="C:\Documents and Settings\User\Рабочий стол\ЖСМ\fee_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365106" cy="2857520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7 L 0.08455 -0.001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7746E-6 L -0.07847 -0.001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000100" y="785794"/>
            <a:ext cx="4214842" cy="11858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пр…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биваю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785794"/>
            <a:ext cx="6559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" name="Picture 2" descr="D:\рамки фото\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357554" cy="4381893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ЖСМ\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20" t="6000" r="8480" b="8000"/>
          <a:stretch>
            <a:fillRect/>
          </a:stretch>
        </p:blipFill>
        <p:spPr bwMode="auto">
          <a:xfrm>
            <a:off x="6057910" y="1285860"/>
            <a:ext cx="1943114" cy="242889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69"/>
          <a:stretch>
            <a:fillRect/>
          </a:stretch>
        </p:blipFill>
        <p:spPr bwMode="auto">
          <a:xfrm rot="2193562">
            <a:off x="5975203" y="305421"/>
            <a:ext cx="1041360" cy="3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8" t="6432" r="24821" b="4802"/>
          <a:stretch>
            <a:fillRect/>
          </a:stretch>
        </p:blipFill>
        <p:spPr bwMode="auto">
          <a:xfrm rot="21230035">
            <a:off x="470160" y="1706265"/>
            <a:ext cx="4404817" cy="50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15338" y="6143644"/>
            <a:ext cx="50006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643834" y="6143644"/>
            <a:ext cx="50006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288</Words>
  <Application>Microsoft Office PowerPoint</Application>
  <PresentationFormat>Экран (4:3)</PresentationFormat>
  <Paragraphs>82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72</cp:revision>
  <dcterms:created xsi:type="dcterms:W3CDTF">2012-12-06T14:23:37Z</dcterms:created>
  <dcterms:modified xsi:type="dcterms:W3CDTF">2013-01-28T18:03:26Z</dcterms:modified>
</cp:coreProperties>
</file>