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CD9E-F1F1-4AA5-9643-106FA3DE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C918-EBFF-412C-A567-ED756D6C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82A3-9B81-46BA-94E0-DC0C54CCC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1ECB-64AF-45C5-9555-51B74B105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CCEC-8A47-4E22-A285-15736B031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8E511-2C00-41DC-98D9-765024787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60C9-17C4-4B15-A478-27008C840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A291-AE31-4053-82DE-49C86FBC6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12B65-3BBB-44BD-90EA-1EB2F7CE9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A6A99-D07C-4619-816E-2983B240B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053B-DEED-4B04-BE79-73984EF5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196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38610EC-36DC-485D-A162-FEC20949B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Аделя\Desktop\Гузель\velikie_geo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20419" cy="6858000"/>
          </a:xfrm>
          <a:prstGeom prst="round1Rect">
            <a:avLst/>
          </a:prstGeom>
          <a:noFill/>
          <a:effectLst>
            <a:softEdge rad="635000"/>
          </a:effectLst>
        </p:spPr>
      </p:pic>
      <p:sp>
        <p:nvSpPr>
          <p:cNvPr id="2051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7143750" cy="2071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КЛУБ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ПУТЕШЕСТВЕННИКОВ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деля\Desktop\Гузель\Америго.jpg"/>
          <p:cNvPicPr>
            <a:picLocks noChangeAspect="1" noChangeArrowheads="1"/>
          </p:cNvPicPr>
          <p:nvPr/>
        </p:nvPicPr>
        <p:blipFill>
          <a:blip r:embed="rId2"/>
          <a:srcRect l="1562" t="4896" r="6250" b="5425"/>
          <a:stretch>
            <a:fillRect/>
          </a:stretch>
        </p:blipFill>
        <p:spPr bwMode="auto">
          <a:xfrm>
            <a:off x="3857620" y="571480"/>
            <a:ext cx="4221016" cy="579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00125" y="2000250"/>
            <a:ext cx="29019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Америго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           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Веспуччи</a:t>
            </a:r>
            <a:endParaRPr lang="ru-RU" sz="2800" b="1" dirty="0">
              <a:solidFill>
                <a:srgbClr val="7030A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(1454 – 1512 </a:t>
            </a:r>
            <a:r>
              <a:rPr lang="ru-RU" sz="2800" b="1" dirty="0" err="1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гг</a:t>
            </a:r>
            <a:r>
              <a:rPr lang="ru-RU" sz="2800" b="1" dirty="0"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) </a:t>
            </a:r>
            <a:endParaRPr lang="ru-RU" sz="2800" b="1" dirty="0">
              <a:solidFill>
                <a:srgbClr val="7030A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деля\Desktop\Гузель\веспуччи.gif"/>
          <p:cNvPicPr>
            <a:picLocks noChangeAspect="1" noChangeArrowheads="1"/>
          </p:cNvPicPr>
          <p:nvPr/>
        </p:nvPicPr>
        <p:blipFill>
          <a:blip r:embed="rId2"/>
          <a:srcRect t="7059"/>
          <a:stretch>
            <a:fillRect/>
          </a:stretch>
        </p:blipFill>
        <p:spPr bwMode="auto">
          <a:xfrm>
            <a:off x="2500298" y="928670"/>
            <a:ext cx="455417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5875" y="357188"/>
            <a:ext cx="66436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Васко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да Гама (1469 – 1524) </a:t>
            </a:r>
            <a:endParaRPr lang="ru-RU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Аделя\Desktop\Гузель\88953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1"/>
            <a:ext cx="7476252" cy="521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еля\Desktop\Гузель\1216308292_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23921"/>
            <a:ext cx="7358114" cy="490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Аделя\Desktop\Гузель\magellan.jpg"/>
          <p:cNvPicPr>
            <a:picLocks noChangeAspect="1" noChangeArrowheads="1"/>
          </p:cNvPicPr>
          <p:nvPr/>
        </p:nvPicPr>
        <p:blipFill>
          <a:blip r:embed="rId2"/>
          <a:srcRect t="8046"/>
          <a:stretch>
            <a:fillRect/>
          </a:stretch>
        </p:blipFill>
        <p:spPr bwMode="auto">
          <a:xfrm>
            <a:off x="2285984" y="1214422"/>
            <a:ext cx="4500594" cy="53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38" y="571500"/>
            <a:ext cx="6643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cs typeface="+mn-cs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Магеллан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Фернан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 (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ок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. 1480 – 1521) </a:t>
            </a:r>
            <a:endParaRPr lang="ru-RU" sz="28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еля\Desktop\Гузель\zz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19171"/>
            <a:ext cx="7143799" cy="476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929486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Словарная работа</a:t>
            </a:r>
            <a:endParaRPr lang="ru-RU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1928813"/>
            <a:ext cx="7358062" cy="4525962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Америка</a:t>
            </a:r>
          </a:p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Конкистадоры</a:t>
            </a:r>
          </a:p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Реконкиста</a:t>
            </a:r>
          </a:p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Первый колониальный раздел мира</a:t>
            </a:r>
            <a:endParaRPr lang="ru-RU" sz="36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Аделя\Desktop\Гузель\velikie_geo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820419" cy="6858000"/>
          </a:xfrm>
          <a:prstGeom prst="round1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71538" y="3714752"/>
            <a:ext cx="7143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cs typeface="+mn-cs"/>
              </a:rPr>
              <a:t>На  контурной карте нанести маршруты Великих географических открытий. §2.</a:t>
            </a:r>
            <a:endParaRPr lang="ru-RU" sz="3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cs typeface="+mn-cs"/>
            </a:endParaRPr>
          </a:p>
        </p:txBody>
      </p:sp>
      <p:sp>
        <p:nvSpPr>
          <p:cNvPr id="18436" name="WordArt 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928813" y="1357313"/>
            <a:ext cx="5514975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71563" y="2000250"/>
            <a:ext cx="6929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Личности в истории </a:t>
            </a: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великие путешественники нового времени</a:t>
            </a: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48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8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42976" y="714356"/>
            <a:ext cx="685804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жалею о том, что не видел лица всей земли,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Всех ее океанов, вершин ледяных и закатов.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Только парус мечты вел по свету мои корабли,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Только в стеклах витрин я встречал альбатросов и скатов.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Я не слышал как в Лондоне час отбивает </a:t>
            </a:r>
            <a:r>
              <a:rPr lang="ru-RU" sz="2400" dirty="0" err="1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Биг-Бен</a:t>
            </a: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Я не видел, как звезды сползают к фиордам все ниже,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Как кипит за кормой горький снег атлантических пен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  <a:p>
            <a:pPr algn="just" eaLnBrk="0" hangingPunct="0">
              <a:defRPr/>
            </a:pP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И в начале весны голубеют фиалки в Париже</a:t>
            </a: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srgbClr val="66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66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000125" y="1285875"/>
            <a:ext cx="74295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280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к 15 </a:t>
            </a:r>
            <a:r>
              <a:rPr lang="ru-RU" sz="2800">
                <a:solidFill>
                  <a:srgbClr val="0F24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началу 16 вв. в Европе стал господствовать дух предпринимательства?</a:t>
            </a:r>
          </a:p>
          <a:p>
            <a:endParaRPr lang="ru-RU" sz="2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280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изобретения и усовершенствования того периода подготовили </a:t>
            </a:r>
            <a:r>
              <a:rPr lang="ru-RU" sz="2800">
                <a:solidFill>
                  <a:srgbClr val="0F24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Великие географические открытия</a:t>
            </a:r>
            <a:r>
              <a:rPr lang="ru-RU" sz="2800">
                <a:solidFill>
                  <a:srgbClr val="0F243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80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eaLnBrk="0" hangingPunct="0"/>
            <a:endParaRPr lang="ru-RU" sz="2800"/>
          </a:p>
          <a:p>
            <a:pPr eaLnBrk="0" hangingPunct="0"/>
            <a:r>
              <a:rPr lang="ru-RU" sz="2800">
                <a:solidFill>
                  <a:srgbClr val="0F243E"/>
                </a:solidFill>
                <a:latin typeface="Times New Roman" pitchFamily="18" charset="0"/>
                <a:cs typeface="Calibri" pitchFamily="34" charset="0"/>
              </a:rPr>
              <a:t>- Объяснить, почему Великие географические открытия стали одним из явлений, открывших эпоху нового времени?</a:t>
            </a:r>
            <a:endParaRPr lang="ru-RU" sz="28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7166"/>
            <a:ext cx="55721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F243E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Историческая справка.</a:t>
            </a:r>
            <a:endParaRPr lang="ru-RU" sz="2800" dirty="0">
              <a:solidFill>
                <a:srgbClr val="0F243E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Колумб Христофор (1452-1506)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Аделя\Desktop\Гузель\колумб.jpg"/>
          <p:cNvPicPr>
            <a:picLocks noChangeAspect="1" noChangeArrowheads="1"/>
          </p:cNvPicPr>
          <p:nvPr/>
        </p:nvPicPr>
        <p:blipFill>
          <a:blip r:embed="rId2"/>
          <a:srcRect t="13954" b="10164"/>
          <a:stretch>
            <a:fillRect/>
          </a:stretch>
        </p:blipFill>
        <p:spPr bwMode="auto">
          <a:xfrm>
            <a:off x="1785938" y="1295400"/>
            <a:ext cx="5500687" cy="526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685804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Вполне очевидно, что открытие новых берегов, островов, континентов не было делом случая; наши мореплаватели отправлялись в путь хорошо подготовленными, они располагали инструментами, были знакомы с астрономией и геометрией.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18434" name="Picture 2" descr="C:\Users\Аделя\Desktop\Гузель\astrpla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000250"/>
            <a:ext cx="4143375" cy="450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еля\Desktop\Гузель\carab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78699" cy="573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еля\Desktop\Гузель\36906766_photos&amp;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58" y="336171"/>
            <a:ext cx="5300686" cy="623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еля\Desktop\Гузель\colo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595" y="857232"/>
            <a:ext cx="723792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174</TotalTime>
  <Words>238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Calibri</vt:lpstr>
      <vt:lpstr>Times New Roman</vt:lpstr>
      <vt:lpstr>60_Parchment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Словарная работа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Аделя</dc:creator>
  <cp:lastModifiedBy>Аделя</cp:lastModifiedBy>
  <cp:revision>10</cp:revision>
  <dcterms:created xsi:type="dcterms:W3CDTF">2011-02-02T20:10:55Z</dcterms:created>
  <dcterms:modified xsi:type="dcterms:W3CDTF">2011-02-03T15:51:02Z</dcterms:modified>
</cp:coreProperties>
</file>