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571612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Do you know English -speaking countries?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VIII. “ The comb” </a:t>
            </a:r>
            <a:endParaRPr lang="ru-RU" sz="4000" b="1" i="1" dirty="0" smtClean="0">
              <a:solidFill>
                <a:schemeClr val="accent6">
                  <a:lumMod val="75000"/>
                </a:schemeClr>
              </a:solidFill>
              <a:latin typeface="Algerian" pitchFamily="82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7" y="1071546"/>
          <a:ext cx="7786738" cy="4286281"/>
        </p:xfrm>
        <a:graphic>
          <a:graphicData uri="http://schemas.openxmlformats.org/drawingml/2006/table">
            <a:tbl>
              <a:tblPr/>
              <a:tblGrid>
                <a:gridCol w="973037"/>
                <a:gridCol w="973037"/>
                <a:gridCol w="973037"/>
                <a:gridCol w="973037"/>
                <a:gridCol w="973037"/>
                <a:gridCol w="973851"/>
                <a:gridCol w="973851"/>
                <a:gridCol w="973851"/>
              </a:tblGrid>
              <a:tr h="659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50030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Thank you for your work!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I. The captains’ competition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lgerian" pitchFamily="82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08" y="785794"/>
            <a:ext cx="671517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questions for the first captain: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 What is the nickname of British flag?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 What is the national Scottish costume called?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  What is the nickname of a guest who comes on New Year’s morning first?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    What’s the color of London taxies?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    Who can you see on the top of the column on Trafalgar Square in London?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://images.clipartof.com/small/223119-Royalty-Free-RF-Clipart-Illustration-Of-A-Male-Pirate-With-A-Ships-Hel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mages.clipartof.com/small/223119-Royalty-Free-RF-Clipart-Illustration-Of-A-Male-Pirate-With-A-Ships-Hel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2071734" cy="2791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ages.clipartof.com/small/223119-Royalty-Free-RF-Clipart-Illustration-Of-A-Male-Pirate-With-A-Ships-Hel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071734" cy="27914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0"/>
            <a:ext cx="707233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questions for the second captain: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 Who lived in Sherwood Forest?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 What do many children usually say when they knock on their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neighbours’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door on Halloween?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  What’s the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double-deckers in London?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    What is the nickname of the American flag?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    What person in London has the address 10, Downing Street?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Proverbs and idioms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lgerian" pitchFamily="8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291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To beat the air                                  a)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 живи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 учись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Score twice before you cut once      b)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любопытной Варваре на базаре нос оторвали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           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Better late than never                       c)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хорошо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хорошо кончается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East or West – home is best             d)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гостях хорошо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дома лучше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 My home is my castle                      e)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дом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моя крепость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 Live and learn                                   f)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толочь воду в ступе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 All’s well that ends well                   g)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лучше поздно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никогда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Curiosity killed the cat      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семь раз отмерь - один раз отрежь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9. As hungry as a hunter                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потехе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10. Rome was not built in a day             j)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вкусах не спорят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11. A friend in need is a friend indeed   k)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 познается в беде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12. Business before pleasure                  l)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голоден как волк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Tastes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differ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Москва не сразу строилась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14. To be on the tip of one’s tongue       n)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вертится на языке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15.Keep one’s fingers crossed               o)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надеяться на удачу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The English Literature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://im8-tub-ru.yandex.net/i?id=561346332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4"/>
            <a:ext cx="400005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701" name="Picture 5" descr="http://chelyabinsk-times.ru/material_photos/0047/3062/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357686" cy="3268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V.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Riddles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rybkovskaya.ru.xsph.ru/wp-content/uploads/2012/03/zagadk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V. Lexical</a:t>
            </a:r>
          </a:p>
        </p:txBody>
      </p:sp>
      <p:pic>
        <p:nvPicPr>
          <p:cNvPr id="9" name="Picture 2" descr="http://xn----8sbabdbvtlu6btc5ar5d.xn--p1ai/uploads/posts/2012-12/1354545116_xztqhgid3keibf6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000240"/>
            <a:ext cx="3810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VI. Quiz: “Do you know Britain?”</a:t>
            </a:r>
          </a:p>
        </p:txBody>
      </p:sp>
      <p:pic>
        <p:nvPicPr>
          <p:cNvPr id="32771" name="Picture 3" descr="http://dreamworlds.ru/uploads/posts/2009-04/1240506477_01_westmins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000108"/>
            <a:ext cx="7143750" cy="545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VII. Quiz: “Do you know the USA?”</a:t>
            </a:r>
          </a:p>
        </p:txBody>
      </p:sp>
      <p:pic>
        <p:nvPicPr>
          <p:cNvPr id="33795" name="Picture 3" descr="http://img-fotki.yandex.ru/get/4428/69886474.fc/0_852d1_7e64ee7b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857232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</TotalTime>
  <Words>91</Words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Do you know English -speaking countries?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English -speaking countries? </dc:title>
  <dc:creator>Home</dc:creator>
  <cp:lastModifiedBy>Tata</cp:lastModifiedBy>
  <cp:revision>7</cp:revision>
  <dcterms:created xsi:type="dcterms:W3CDTF">2013-01-23T16:39:41Z</dcterms:created>
  <dcterms:modified xsi:type="dcterms:W3CDTF">2013-07-24T15:07:27Z</dcterms:modified>
</cp:coreProperties>
</file>