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41" d="100"/>
          <a:sy n="41" d="100"/>
        </p:scale>
        <p:origin x="-13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799B49-073C-4552-ACEE-ECCBE8480295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9F234C5-0A25-4354-BB62-1277B6A4EC33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bg2">
                  <a:lumMod val="25000"/>
                </a:schemeClr>
              </a:solidFill>
            </a:rPr>
            <a:t>- закрепить навыки вычисления площадей;</a:t>
          </a:r>
          <a:endParaRPr lang="ru-RU" sz="3600" dirty="0">
            <a:solidFill>
              <a:schemeClr val="bg2">
                <a:lumMod val="25000"/>
              </a:schemeClr>
            </a:solidFill>
          </a:endParaRPr>
        </a:p>
      </dgm:t>
    </dgm:pt>
    <dgm:pt modelId="{FB1F89FF-D5D3-4C16-899B-22FE145FD323}" type="parTrans" cxnId="{D37EE4AB-E6BB-4A02-ABF9-F9AA22676CF0}">
      <dgm:prSet/>
      <dgm:spPr/>
      <dgm:t>
        <a:bodyPr/>
        <a:lstStyle/>
        <a:p>
          <a:endParaRPr lang="ru-RU"/>
        </a:p>
      </dgm:t>
    </dgm:pt>
    <dgm:pt modelId="{545EC4A9-463F-43B7-90AB-9C0E5017093E}" type="sibTrans" cxnId="{D37EE4AB-E6BB-4A02-ABF9-F9AA22676CF0}">
      <dgm:prSet/>
      <dgm:spPr/>
      <dgm:t>
        <a:bodyPr/>
        <a:lstStyle/>
        <a:p>
          <a:endParaRPr lang="ru-RU"/>
        </a:p>
      </dgm:t>
    </dgm:pt>
    <dgm:pt modelId="{DB81023E-5A27-4A6D-8557-74F077C9A990}">
      <dgm:prSet phldrT="[Текст]" custT="1"/>
      <dgm:spPr/>
      <dgm:t>
        <a:bodyPr/>
        <a:lstStyle/>
        <a:p>
          <a:r>
            <a:rPr lang="ru-RU" sz="3600" dirty="0" smtClean="0">
              <a:solidFill>
                <a:schemeClr val="tx2">
                  <a:lumMod val="50000"/>
                </a:schemeClr>
              </a:solidFill>
            </a:rPr>
            <a:t>- продолжить работу по подготовке к ЕГЭ.</a:t>
          </a:r>
          <a:endParaRPr lang="ru-RU" sz="3600" dirty="0">
            <a:solidFill>
              <a:schemeClr val="tx2">
                <a:lumMod val="50000"/>
              </a:schemeClr>
            </a:solidFill>
          </a:endParaRPr>
        </a:p>
      </dgm:t>
    </dgm:pt>
    <dgm:pt modelId="{03E76DCB-7C15-496D-AADC-1D2C277820C4}" type="parTrans" cxnId="{FD18AAB3-7216-4A30-A641-C9262D374357}">
      <dgm:prSet/>
      <dgm:spPr/>
      <dgm:t>
        <a:bodyPr/>
        <a:lstStyle/>
        <a:p>
          <a:endParaRPr lang="ru-RU"/>
        </a:p>
      </dgm:t>
    </dgm:pt>
    <dgm:pt modelId="{BF4C0D44-D474-4B85-84CF-81BBF66026FD}" type="sibTrans" cxnId="{FD18AAB3-7216-4A30-A641-C9262D374357}">
      <dgm:prSet/>
      <dgm:spPr/>
      <dgm:t>
        <a:bodyPr/>
        <a:lstStyle/>
        <a:p>
          <a:endParaRPr lang="ru-RU"/>
        </a:p>
      </dgm:t>
    </dgm:pt>
    <dgm:pt modelId="{426C2BE9-5199-4E84-99A8-A4E0AB322823}" type="pres">
      <dgm:prSet presAssocID="{46799B49-073C-4552-ACEE-ECCBE84802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5E4B82-0CA3-4729-B3AE-982E1091CDA1}" type="pres">
      <dgm:prSet presAssocID="{39F234C5-0A25-4354-BB62-1277B6A4EC33}" presName="parentLin" presStyleCnt="0"/>
      <dgm:spPr/>
    </dgm:pt>
    <dgm:pt modelId="{885B1CEC-AFDD-4D36-9252-2589FBE1F19C}" type="pres">
      <dgm:prSet presAssocID="{39F234C5-0A25-4354-BB62-1277B6A4EC3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4191E5C-138F-44CB-9B87-DF1DE6C8DEDE}" type="pres">
      <dgm:prSet presAssocID="{39F234C5-0A25-4354-BB62-1277B6A4EC33}" presName="parentText" presStyleLbl="node1" presStyleIdx="0" presStyleCnt="2" custScaleX="111492" custScaleY="199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8EC0-5C01-4B20-A423-922B108602E5}" type="pres">
      <dgm:prSet presAssocID="{39F234C5-0A25-4354-BB62-1277B6A4EC33}" presName="negativeSpace" presStyleCnt="0"/>
      <dgm:spPr/>
    </dgm:pt>
    <dgm:pt modelId="{7935179D-AC86-45CA-9A21-C131CCDCC5FE}" type="pres">
      <dgm:prSet presAssocID="{39F234C5-0A25-4354-BB62-1277B6A4EC33}" presName="childText" presStyleLbl="conFgAcc1" presStyleIdx="0" presStyleCnt="2">
        <dgm:presLayoutVars>
          <dgm:bulletEnabled val="1"/>
        </dgm:presLayoutVars>
      </dgm:prSet>
      <dgm:spPr/>
    </dgm:pt>
    <dgm:pt modelId="{D3DECBC3-E4C7-4B58-999F-2DEA18E22EF6}" type="pres">
      <dgm:prSet presAssocID="{545EC4A9-463F-43B7-90AB-9C0E5017093E}" presName="spaceBetweenRectangles" presStyleCnt="0"/>
      <dgm:spPr/>
    </dgm:pt>
    <dgm:pt modelId="{C3D00B4B-F3CB-4053-8D08-F54D2D9693B3}" type="pres">
      <dgm:prSet presAssocID="{DB81023E-5A27-4A6D-8557-74F077C9A990}" presName="parentLin" presStyleCnt="0"/>
      <dgm:spPr/>
    </dgm:pt>
    <dgm:pt modelId="{2232A4B4-84DB-45D5-9450-28F09455A3AB}" type="pres">
      <dgm:prSet presAssocID="{DB81023E-5A27-4A6D-8557-74F077C9A99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BD23DEB-05F3-4FB2-981B-0D560C469884}" type="pres">
      <dgm:prSet presAssocID="{DB81023E-5A27-4A6D-8557-74F077C9A990}" presName="parentText" presStyleLbl="node1" presStyleIdx="1" presStyleCnt="2" custScaleX="111492" custScaleY="1996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B7CEE8-B5EF-4F4B-AB24-C360B0BFE3FD}" type="pres">
      <dgm:prSet presAssocID="{DB81023E-5A27-4A6D-8557-74F077C9A990}" presName="negativeSpace" presStyleCnt="0"/>
      <dgm:spPr/>
    </dgm:pt>
    <dgm:pt modelId="{320DAA22-4554-474F-86E9-E464820DF50B}" type="pres">
      <dgm:prSet presAssocID="{DB81023E-5A27-4A6D-8557-74F077C9A990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AF0116B-6834-423A-9601-266E73E2A3A6}" type="presOf" srcId="{DB81023E-5A27-4A6D-8557-74F077C9A990}" destId="{2232A4B4-84DB-45D5-9450-28F09455A3AB}" srcOrd="0" destOrd="0" presId="urn:microsoft.com/office/officeart/2005/8/layout/list1"/>
    <dgm:cxn modelId="{FD18AAB3-7216-4A30-A641-C9262D374357}" srcId="{46799B49-073C-4552-ACEE-ECCBE8480295}" destId="{DB81023E-5A27-4A6D-8557-74F077C9A990}" srcOrd="1" destOrd="0" parTransId="{03E76DCB-7C15-496D-AADC-1D2C277820C4}" sibTransId="{BF4C0D44-D474-4B85-84CF-81BBF66026FD}"/>
    <dgm:cxn modelId="{660F36EF-69E8-4B6E-AF3D-14E859789B2B}" type="presOf" srcId="{39F234C5-0A25-4354-BB62-1277B6A4EC33}" destId="{44191E5C-138F-44CB-9B87-DF1DE6C8DEDE}" srcOrd="1" destOrd="0" presId="urn:microsoft.com/office/officeart/2005/8/layout/list1"/>
    <dgm:cxn modelId="{AB24D55C-684C-4AB3-ABDE-F1113581243F}" type="presOf" srcId="{39F234C5-0A25-4354-BB62-1277B6A4EC33}" destId="{885B1CEC-AFDD-4D36-9252-2589FBE1F19C}" srcOrd="0" destOrd="0" presId="urn:microsoft.com/office/officeart/2005/8/layout/list1"/>
    <dgm:cxn modelId="{D37EE4AB-E6BB-4A02-ABF9-F9AA22676CF0}" srcId="{46799B49-073C-4552-ACEE-ECCBE8480295}" destId="{39F234C5-0A25-4354-BB62-1277B6A4EC33}" srcOrd="0" destOrd="0" parTransId="{FB1F89FF-D5D3-4C16-899B-22FE145FD323}" sibTransId="{545EC4A9-463F-43B7-90AB-9C0E5017093E}"/>
    <dgm:cxn modelId="{097038F5-A217-4FC6-A498-6F0C5229EEFC}" type="presOf" srcId="{46799B49-073C-4552-ACEE-ECCBE8480295}" destId="{426C2BE9-5199-4E84-99A8-A4E0AB322823}" srcOrd="0" destOrd="0" presId="urn:microsoft.com/office/officeart/2005/8/layout/list1"/>
    <dgm:cxn modelId="{F847A35A-AD29-432B-9268-C6DB31014F30}" type="presOf" srcId="{DB81023E-5A27-4A6D-8557-74F077C9A990}" destId="{8BD23DEB-05F3-4FB2-981B-0D560C469884}" srcOrd="1" destOrd="0" presId="urn:microsoft.com/office/officeart/2005/8/layout/list1"/>
    <dgm:cxn modelId="{04B323DA-2A08-4D53-AA4C-D8CA0304F33B}" type="presParOf" srcId="{426C2BE9-5199-4E84-99A8-A4E0AB322823}" destId="{D95E4B82-0CA3-4729-B3AE-982E1091CDA1}" srcOrd="0" destOrd="0" presId="urn:microsoft.com/office/officeart/2005/8/layout/list1"/>
    <dgm:cxn modelId="{04B26908-AC55-4EC2-BE25-C84B6AD95F8D}" type="presParOf" srcId="{D95E4B82-0CA3-4729-B3AE-982E1091CDA1}" destId="{885B1CEC-AFDD-4D36-9252-2589FBE1F19C}" srcOrd="0" destOrd="0" presId="urn:microsoft.com/office/officeart/2005/8/layout/list1"/>
    <dgm:cxn modelId="{68BB2149-F02C-4E8F-921F-65C452798AF2}" type="presParOf" srcId="{D95E4B82-0CA3-4729-B3AE-982E1091CDA1}" destId="{44191E5C-138F-44CB-9B87-DF1DE6C8DEDE}" srcOrd="1" destOrd="0" presId="urn:microsoft.com/office/officeart/2005/8/layout/list1"/>
    <dgm:cxn modelId="{6092C38B-18DE-46AA-83DE-3232F42A0CC9}" type="presParOf" srcId="{426C2BE9-5199-4E84-99A8-A4E0AB322823}" destId="{0EF98EC0-5C01-4B20-A423-922B108602E5}" srcOrd="1" destOrd="0" presId="urn:microsoft.com/office/officeart/2005/8/layout/list1"/>
    <dgm:cxn modelId="{840E527D-C6E4-4CA8-AFDE-6A5E2B647086}" type="presParOf" srcId="{426C2BE9-5199-4E84-99A8-A4E0AB322823}" destId="{7935179D-AC86-45CA-9A21-C131CCDCC5FE}" srcOrd="2" destOrd="0" presId="urn:microsoft.com/office/officeart/2005/8/layout/list1"/>
    <dgm:cxn modelId="{C7632378-CD58-4636-89FD-E00146E2D234}" type="presParOf" srcId="{426C2BE9-5199-4E84-99A8-A4E0AB322823}" destId="{D3DECBC3-E4C7-4B58-999F-2DEA18E22EF6}" srcOrd="3" destOrd="0" presId="urn:microsoft.com/office/officeart/2005/8/layout/list1"/>
    <dgm:cxn modelId="{C5878F7A-CBAF-4E50-9484-D5418305D0E4}" type="presParOf" srcId="{426C2BE9-5199-4E84-99A8-A4E0AB322823}" destId="{C3D00B4B-F3CB-4053-8D08-F54D2D9693B3}" srcOrd="4" destOrd="0" presId="urn:microsoft.com/office/officeart/2005/8/layout/list1"/>
    <dgm:cxn modelId="{EAFFE29C-2FAB-4831-929C-B99F67EBB096}" type="presParOf" srcId="{C3D00B4B-F3CB-4053-8D08-F54D2D9693B3}" destId="{2232A4B4-84DB-45D5-9450-28F09455A3AB}" srcOrd="0" destOrd="0" presId="urn:microsoft.com/office/officeart/2005/8/layout/list1"/>
    <dgm:cxn modelId="{FF7EAE99-4998-4A7D-8CC7-2564179A05D1}" type="presParOf" srcId="{C3D00B4B-F3CB-4053-8D08-F54D2D9693B3}" destId="{8BD23DEB-05F3-4FB2-981B-0D560C469884}" srcOrd="1" destOrd="0" presId="urn:microsoft.com/office/officeart/2005/8/layout/list1"/>
    <dgm:cxn modelId="{3CAAD6CD-50FA-41AA-8334-024E097B6A3F}" type="presParOf" srcId="{426C2BE9-5199-4E84-99A8-A4E0AB322823}" destId="{A7B7CEE8-B5EF-4F4B-AB24-C360B0BFE3FD}" srcOrd="5" destOrd="0" presId="urn:microsoft.com/office/officeart/2005/8/layout/list1"/>
    <dgm:cxn modelId="{A7E9F432-1E24-417C-8646-69EB815F1F6B}" type="presParOf" srcId="{426C2BE9-5199-4E84-99A8-A4E0AB322823}" destId="{320DAA22-4554-474F-86E9-E464820DF50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E595B6-8A0F-4A3E-AC12-61F5D28D1747}" type="doc">
      <dgm:prSet loTypeId="urn:microsoft.com/office/officeart/2005/8/layout/vList4" loCatId="pictur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7CA0B8CB-FA0E-4C19-85AB-531CF6F48B6C}">
      <dgm:prSet phldrT="[Текст]" custT="1"/>
      <dgm:spPr/>
      <dgm:t>
        <a:bodyPr/>
        <a:lstStyle/>
        <a:p>
          <a:r>
            <a:rPr lang="ru-RU" sz="3200" dirty="0" smtClean="0"/>
            <a:t>1.Найдите значение выражения</a:t>
          </a:r>
          <a:endParaRPr lang="ru-RU" sz="3200" dirty="0"/>
        </a:p>
      </dgm:t>
    </dgm:pt>
    <dgm:pt modelId="{0961A3AF-DDAE-4FBF-A959-05483B9F5F27}" type="parTrans" cxnId="{21F5EF81-1D67-4A14-96B3-A2A1630F2D86}">
      <dgm:prSet/>
      <dgm:spPr/>
      <dgm:t>
        <a:bodyPr/>
        <a:lstStyle/>
        <a:p>
          <a:endParaRPr lang="ru-RU"/>
        </a:p>
      </dgm:t>
    </dgm:pt>
    <dgm:pt modelId="{2B98943D-5780-44E9-BA1D-4EC685225D9E}" type="sibTrans" cxnId="{21F5EF81-1D67-4A14-96B3-A2A1630F2D86}">
      <dgm:prSet/>
      <dgm:spPr/>
      <dgm:t>
        <a:bodyPr/>
        <a:lstStyle/>
        <a:p>
          <a:endParaRPr lang="ru-RU"/>
        </a:p>
      </dgm:t>
    </dgm:pt>
    <dgm:pt modelId="{6D53A744-098D-4F4D-8D8D-571D5817D9D7}">
      <dgm:prSet phldrT="[Текст]" custT="1"/>
      <dgm:spPr/>
      <dgm:t>
        <a:bodyPr/>
        <a:lstStyle/>
        <a:p>
          <a:r>
            <a:rPr lang="ru-RU" sz="3200" dirty="0" smtClean="0"/>
            <a:t>2.Вычислите</a:t>
          </a:r>
          <a:endParaRPr lang="ru-RU" sz="3200" dirty="0"/>
        </a:p>
      </dgm:t>
    </dgm:pt>
    <dgm:pt modelId="{DC72DD6B-8143-4960-806D-9DEA3832C694}" type="parTrans" cxnId="{8F24C3BD-6C40-463A-BCAB-5D5958971DA1}">
      <dgm:prSet/>
      <dgm:spPr/>
      <dgm:t>
        <a:bodyPr/>
        <a:lstStyle/>
        <a:p>
          <a:endParaRPr lang="ru-RU"/>
        </a:p>
      </dgm:t>
    </dgm:pt>
    <dgm:pt modelId="{55F2933C-C516-44C8-9D43-0316EBED8BC5}" type="sibTrans" cxnId="{8F24C3BD-6C40-463A-BCAB-5D5958971DA1}">
      <dgm:prSet/>
      <dgm:spPr/>
      <dgm:t>
        <a:bodyPr/>
        <a:lstStyle/>
        <a:p>
          <a:endParaRPr lang="ru-RU"/>
        </a:p>
      </dgm:t>
    </dgm:pt>
    <dgm:pt modelId="{DB87D540-AE8F-40F5-AF6A-67CA2FE58E8E}">
      <dgm:prSet phldrT="[Текст]" custT="1"/>
      <dgm:spPr/>
      <dgm:t>
        <a:bodyPr/>
        <a:lstStyle/>
        <a:p>
          <a:r>
            <a:rPr lang="ru-RU" sz="2800" dirty="0" smtClean="0"/>
            <a:t>3.Найдите производную функции:</a:t>
          </a:r>
          <a:endParaRPr lang="ru-RU" sz="2800" dirty="0"/>
        </a:p>
      </dgm:t>
    </dgm:pt>
    <dgm:pt modelId="{0ED86999-9180-4984-B3BC-7DDB3C0E801B}" type="parTrans" cxnId="{9727381B-0B27-4438-8C3C-2518D09D6857}">
      <dgm:prSet/>
      <dgm:spPr/>
      <dgm:t>
        <a:bodyPr/>
        <a:lstStyle/>
        <a:p>
          <a:endParaRPr lang="ru-RU"/>
        </a:p>
      </dgm:t>
    </dgm:pt>
    <dgm:pt modelId="{DBA279A3-8DF1-402C-B19C-9C8131407A54}" type="sibTrans" cxnId="{9727381B-0B27-4438-8C3C-2518D09D6857}">
      <dgm:prSet/>
      <dgm:spPr/>
      <dgm:t>
        <a:bodyPr/>
        <a:lstStyle/>
        <a:p>
          <a:endParaRPr lang="ru-RU"/>
        </a:p>
      </dgm:t>
    </dgm:pt>
    <dgm:pt modelId="{EC93010D-06AF-4D0E-8B3A-03FF76E5F6DA}">
      <dgm:prSet phldrT="[Текст]" custT="1"/>
      <dgm:spPr/>
      <dgm:t>
        <a:bodyPr/>
        <a:lstStyle/>
        <a:p>
          <a:r>
            <a:rPr lang="ru-RU" sz="2800" dirty="0" smtClean="0"/>
            <a:t>4. Найти множество значений функции </a:t>
          </a:r>
          <a:r>
            <a:rPr lang="en-US" sz="2800" dirty="0" smtClean="0">
              <a:solidFill>
                <a:schemeClr val="tx1"/>
              </a:solidFill>
            </a:rPr>
            <a:t>y</a:t>
          </a:r>
          <a:r>
            <a:rPr lang="ru-RU" sz="2800" dirty="0" smtClean="0">
              <a:solidFill>
                <a:schemeClr val="tx1"/>
              </a:solidFill>
            </a:rPr>
            <a:t>=11</a:t>
          </a:r>
          <a:r>
            <a:rPr lang="en-US" sz="2800" dirty="0" err="1" smtClean="0">
              <a:solidFill>
                <a:schemeClr val="tx1"/>
              </a:solidFill>
            </a:rPr>
            <a:t>sinx</a:t>
          </a:r>
          <a:r>
            <a:rPr lang="ru-RU" sz="2800" dirty="0" smtClean="0">
              <a:solidFill>
                <a:schemeClr val="tx1"/>
              </a:solidFill>
            </a:rPr>
            <a:t>;</a:t>
          </a:r>
          <a:r>
            <a:rPr lang="en-US" sz="2800" dirty="0" smtClean="0">
              <a:solidFill>
                <a:schemeClr val="tx1"/>
              </a:solidFill>
            </a:rPr>
            <a:t> </a:t>
          </a:r>
          <a:r>
            <a:rPr lang="ru-RU" sz="2800" dirty="0" smtClean="0">
              <a:solidFill>
                <a:schemeClr val="tx1"/>
              </a:solidFill>
            </a:rPr>
            <a:t> </a:t>
          </a:r>
          <a:endParaRPr lang="ru-RU" sz="2800" dirty="0">
            <a:solidFill>
              <a:schemeClr val="tx1"/>
            </a:solidFill>
          </a:endParaRPr>
        </a:p>
      </dgm:t>
    </dgm:pt>
    <dgm:pt modelId="{57B78482-F93E-41B9-8546-1193006B7987}" type="parTrans" cxnId="{7F9B35E4-B4A1-46E6-B721-9101FFA5462E}">
      <dgm:prSet/>
      <dgm:spPr/>
      <dgm:t>
        <a:bodyPr/>
        <a:lstStyle/>
        <a:p>
          <a:endParaRPr lang="ru-RU"/>
        </a:p>
      </dgm:t>
    </dgm:pt>
    <dgm:pt modelId="{1C3EC090-42BA-40BA-98C0-E3C60405D6F7}" type="sibTrans" cxnId="{7F9B35E4-B4A1-46E6-B721-9101FFA5462E}">
      <dgm:prSet/>
      <dgm:spPr/>
      <dgm:t>
        <a:bodyPr/>
        <a:lstStyle/>
        <a:p>
          <a:endParaRPr lang="ru-RU"/>
        </a:p>
      </dgm:t>
    </dgm:pt>
    <dgm:pt modelId="{21E1F2FF-7425-4C00-9810-EE5CE78CE829}" type="pres">
      <dgm:prSet presAssocID="{6DE595B6-8A0F-4A3E-AC12-61F5D28D17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DBE617-D319-4ECF-8484-994C39D2A1FB}" type="pres">
      <dgm:prSet presAssocID="{7CA0B8CB-FA0E-4C19-85AB-531CF6F48B6C}" presName="comp" presStyleCnt="0"/>
      <dgm:spPr/>
    </dgm:pt>
    <dgm:pt modelId="{58CD2710-87BF-4225-AE7C-7431446DAC83}" type="pres">
      <dgm:prSet presAssocID="{7CA0B8CB-FA0E-4C19-85AB-531CF6F48B6C}" presName="box" presStyleLbl="node1" presStyleIdx="0" presStyleCnt="4" custScaleX="61327" custScaleY="237691" custLinFactNeighborX="-37805" custLinFactNeighborY="4751"/>
      <dgm:spPr/>
      <dgm:t>
        <a:bodyPr/>
        <a:lstStyle/>
        <a:p>
          <a:endParaRPr lang="ru-RU"/>
        </a:p>
      </dgm:t>
    </dgm:pt>
    <dgm:pt modelId="{FAF22943-F093-42C5-9897-B246F85DBEDC}" type="pres">
      <dgm:prSet presAssocID="{7CA0B8CB-FA0E-4C19-85AB-531CF6F48B6C}" presName="img" presStyleLbl="fgImgPlace1" presStyleIdx="0" presStyleCnt="4" custScaleX="252976" custScaleY="250511" custLinFactX="100000" custLinFactNeighborX="124195" custLinFactNeighborY="505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F797B82-E609-4C38-BE04-353073F006D8}" type="pres">
      <dgm:prSet presAssocID="{7CA0B8CB-FA0E-4C19-85AB-531CF6F48B6C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712C1-32FC-40BB-8A6A-75F57A5B674D}" type="pres">
      <dgm:prSet presAssocID="{2B98943D-5780-44E9-BA1D-4EC685225D9E}" presName="spacer" presStyleCnt="0"/>
      <dgm:spPr/>
    </dgm:pt>
    <dgm:pt modelId="{5228845E-C5AD-43A7-9B0D-B52E3859BFA3}" type="pres">
      <dgm:prSet presAssocID="{6D53A744-098D-4F4D-8D8D-571D5817D9D7}" presName="comp" presStyleCnt="0"/>
      <dgm:spPr/>
    </dgm:pt>
    <dgm:pt modelId="{25624D1E-0DCB-4812-A08F-A1335629E837}" type="pres">
      <dgm:prSet presAssocID="{6D53A744-098D-4F4D-8D8D-571D5817D9D7}" presName="box" presStyleLbl="node1" presStyleIdx="1" presStyleCnt="4"/>
      <dgm:spPr/>
      <dgm:t>
        <a:bodyPr/>
        <a:lstStyle/>
        <a:p>
          <a:endParaRPr lang="ru-RU"/>
        </a:p>
      </dgm:t>
    </dgm:pt>
    <dgm:pt modelId="{8C8C6CB8-7E9E-4832-9332-5562404D1756}" type="pres">
      <dgm:prSet presAssocID="{6D53A744-098D-4F4D-8D8D-571D5817D9D7}" presName="img" presStyleLbl="fgImgPlace1" presStyleIdx="1" presStyleCnt="4" custScaleX="121276" custScaleY="223648" custLinFactX="178158" custLinFactNeighborX="200000" custLinFactNeighborY="82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1917ED9-9713-4EFF-86E4-C320A90BDF2F}" type="pres">
      <dgm:prSet presAssocID="{6D53A744-098D-4F4D-8D8D-571D5817D9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9A889-9537-4FEC-BC6B-F5EA5F4C45D5}" type="pres">
      <dgm:prSet presAssocID="{55F2933C-C516-44C8-9D43-0316EBED8BC5}" presName="spacer" presStyleCnt="0"/>
      <dgm:spPr/>
    </dgm:pt>
    <dgm:pt modelId="{6646D4CD-3DAD-45E0-8F4D-38203DB73796}" type="pres">
      <dgm:prSet presAssocID="{DB87D540-AE8F-40F5-AF6A-67CA2FE58E8E}" presName="comp" presStyleCnt="0"/>
      <dgm:spPr/>
    </dgm:pt>
    <dgm:pt modelId="{8BF1A53F-97CC-42A6-AF49-0BDD79B37F72}" type="pres">
      <dgm:prSet presAssocID="{DB87D540-AE8F-40F5-AF6A-67CA2FE58E8E}" presName="box" presStyleLbl="node1" presStyleIdx="2" presStyleCnt="4" custScaleX="51064" custScaleY="174071" custLinFactNeighborX="-43720" custLinFactNeighborY="-4918"/>
      <dgm:spPr/>
      <dgm:t>
        <a:bodyPr/>
        <a:lstStyle/>
        <a:p>
          <a:endParaRPr lang="ru-RU"/>
        </a:p>
      </dgm:t>
    </dgm:pt>
    <dgm:pt modelId="{3A738AC0-65B5-437C-9172-9CD4C41F98A0}" type="pres">
      <dgm:prSet presAssocID="{DB87D540-AE8F-40F5-AF6A-67CA2FE58E8E}" presName="img" presStyleLbl="fgImgPlace1" presStyleIdx="2" presStyleCnt="4" custScaleX="260638" custScaleY="200165" custLinFactX="100000" custLinFactNeighborX="129239" custLinFactNeighborY="-7172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5FF3CBB2-93BD-4338-B262-3BF593C7D989}" type="pres">
      <dgm:prSet presAssocID="{DB87D540-AE8F-40F5-AF6A-67CA2FE58E8E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1EBF2-4CE5-48FF-8BF6-439F77CFD6C7}" type="pres">
      <dgm:prSet presAssocID="{DBA279A3-8DF1-402C-B19C-9C8131407A54}" presName="spacer" presStyleCnt="0"/>
      <dgm:spPr/>
    </dgm:pt>
    <dgm:pt modelId="{07426519-BC74-444F-9D22-55D3E0619CAF}" type="pres">
      <dgm:prSet presAssocID="{EC93010D-06AF-4D0E-8B3A-03FF76E5F6DA}" presName="comp" presStyleCnt="0"/>
      <dgm:spPr/>
    </dgm:pt>
    <dgm:pt modelId="{F82A80E6-E798-45F7-BA02-0F49A9D362EC}" type="pres">
      <dgm:prSet presAssocID="{EC93010D-06AF-4D0E-8B3A-03FF76E5F6DA}" presName="box" presStyleLbl="node1" presStyleIdx="3" presStyleCnt="4" custScaleX="100000" custScaleY="139649" custLinFactNeighborX="-22074" custLinFactNeighborY="-5548"/>
      <dgm:spPr/>
      <dgm:t>
        <a:bodyPr/>
        <a:lstStyle/>
        <a:p>
          <a:endParaRPr lang="ru-RU"/>
        </a:p>
      </dgm:t>
    </dgm:pt>
    <dgm:pt modelId="{25869324-EFDE-492E-8A03-7F4B1E830031}" type="pres">
      <dgm:prSet presAssocID="{EC93010D-06AF-4D0E-8B3A-03FF76E5F6DA}" presName="img" presStyleLbl="fgImgPlace1" presStyleIdx="3" presStyleCnt="4" custFlipHor="1" custScaleX="3377" custLinFactX="-54220" custLinFactY="65262" custLinFactNeighborX="-100000" custLinFactNeighborY="100000"/>
      <dgm:spPr/>
    </dgm:pt>
    <dgm:pt modelId="{FC980C75-C70F-46F2-98DB-494471B3E4FD}" type="pres">
      <dgm:prSet presAssocID="{EC93010D-06AF-4D0E-8B3A-03FF76E5F6D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3B6EEB-B253-44FD-B158-5C70269251F5}" type="presOf" srcId="{DB87D540-AE8F-40F5-AF6A-67CA2FE58E8E}" destId="{5FF3CBB2-93BD-4338-B262-3BF593C7D989}" srcOrd="1" destOrd="0" presId="urn:microsoft.com/office/officeart/2005/8/layout/vList4"/>
    <dgm:cxn modelId="{43C88662-8A90-40A4-BDD9-06C6087956FB}" type="presOf" srcId="{6D53A744-098D-4F4D-8D8D-571D5817D9D7}" destId="{25624D1E-0DCB-4812-A08F-A1335629E837}" srcOrd="0" destOrd="0" presId="urn:microsoft.com/office/officeart/2005/8/layout/vList4"/>
    <dgm:cxn modelId="{5B1D1AA0-7560-4AFD-8938-5E523FCA5D39}" type="presOf" srcId="{7CA0B8CB-FA0E-4C19-85AB-531CF6F48B6C}" destId="{9F797B82-E609-4C38-BE04-353073F006D8}" srcOrd="1" destOrd="0" presId="urn:microsoft.com/office/officeart/2005/8/layout/vList4"/>
    <dgm:cxn modelId="{7F9B35E4-B4A1-46E6-B721-9101FFA5462E}" srcId="{6DE595B6-8A0F-4A3E-AC12-61F5D28D1747}" destId="{EC93010D-06AF-4D0E-8B3A-03FF76E5F6DA}" srcOrd="3" destOrd="0" parTransId="{57B78482-F93E-41B9-8546-1193006B7987}" sibTransId="{1C3EC090-42BA-40BA-98C0-E3C60405D6F7}"/>
    <dgm:cxn modelId="{21F5EF81-1D67-4A14-96B3-A2A1630F2D86}" srcId="{6DE595B6-8A0F-4A3E-AC12-61F5D28D1747}" destId="{7CA0B8CB-FA0E-4C19-85AB-531CF6F48B6C}" srcOrd="0" destOrd="0" parTransId="{0961A3AF-DDAE-4FBF-A959-05483B9F5F27}" sibTransId="{2B98943D-5780-44E9-BA1D-4EC685225D9E}"/>
    <dgm:cxn modelId="{981CE5DF-C5C1-4158-A28D-F5AB87A48A7A}" type="presOf" srcId="{DB87D540-AE8F-40F5-AF6A-67CA2FE58E8E}" destId="{8BF1A53F-97CC-42A6-AF49-0BDD79B37F72}" srcOrd="0" destOrd="0" presId="urn:microsoft.com/office/officeart/2005/8/layout/vList4"/>
    <dgm:cxn modelId="{C6CC7EF2-CF91-420C-B9A9-5FE3212D7408}" type="presOf" srcId="{6D53A744-098D-4F4D-8D8D-571D5817D9D7}" destId="{C1917ED9-9713-4EFF-86E4-C320A90BDF2F}" srcOrd="1" destOrd="0" presId="urn:microsoft.com/office/officeart/2005/8/layout/vList4"/>
    <dgm:cxn modelId="{8F24C3BD-6C40-463A-BCAB-5D5958971DA1}" srcId="{6DE595B6-8A0F-4A3E-AC12-61F5D28D1747}" destId="{6D53A744-098D-4F4D-8D8D-571D5817D9D7}" srcOrd="1" destOrd="0" parTransId="{DC72DD6B-8143-4960-806D-9DEA3832C694}" sibTransId="{55F2933C-C516-44C8-9D43-0316EBED8BC5}"/>
    <dgm:cxn modelId="{993EA1F7-61EB-4C73-B544-34E58BA1BC99}" type="presOf" srcId="{6DE595B6-8A0F-4A3E-AC12-61F5D28D1747}" destId="{21E1F2FF-7425-4C00-9810-EE5CE78CE829}" srcOrd="0" destOrd="0" presId="urn:microsoft.com/office/officeart/2005/8/layout/vList4"/>
    <dgm:cxn modelId="{9727381B-0B27-4438-8C3C-2518D09D6857}" srcId="{6DE595B6-8A0F-4A3E-AC12-61F5D28D1747}" destId="{DB87D540-AE8F-40F5-AF6A-67CA2FE58E8E}" srcOrd="2" destOrd="0" parTransId="{0ED86999-9180-4984-B3BC-7DDB3C0E801B}" sibTransId="{DBA279A3-8DF1-402C-B19C-9C8131407A54}"/>
    <dgm:cxn modelId="{6CFBD34E-4866-400F-9D92-5D7063E40F0D}" type="presOf" srcId="{EC93010D-06AF-4D0E-8B3A-03FF76E5F6DA}" destId="{F82A80E6-E798-45F7-BA02-0F49A9D362EC}" srcOrd="0" destOrd="0" presId="urn:microsoft.com/office/officeart/2005/8/layout/vList4"/>
    <dgm:cxn modelId="{CFE4C84F-9250-400D-B0E5-27D07B7EFB2E}" type="presOf" srcId="{EC93010D-06AF-4D0E-8B3A-03FF76E5F6DA}" destId="{FC980C75-C70F-46F2-98DB-494471B3E4FD}" srcOrd="1" destOrd="0" presId="urn:microsoft.com/office/officeart/2005/8/layout/vList4"/>
    <dgm:cxn modelId="{37F6F672-2E2C-4646-A125-187B56536BF6}" type="presOf" srcId="{7CA0B8CB-FA0E-4C19-85AB-531CF6F48B6C}" destId="{58CD2710-87BF-4225-AE7C-7431446DAC83}" srcOrd="0" destOrd="0" presId="urn:microsoft.com/office/officeart/2005/8/layout/vList4"/>
    <dgm:cxn modelId="{CC330CA6-F521-4417-BC35-EC3FEBB7A130}" type="presParOf" srcId="{21E1F2FF-7425-4C00-9810-EE5CE78CE829}" destId="{21DBE617-D319-4ECF-8484-994C39D2A1FB}" srcOrd="0" destOrd="0" presId="urn:microsoft.com/office/officeart/2005/8/layout/vList4"/>
    <dgm:cxn modelId="{7172E79F-C83A-4E23-8522-2F7C871C6FEB}" type="presParOf" srcId="{21DBE617-D319-4ECF-8484-994C39D2A1FB}" destId="{58CD2710-87BF-4225-AE7C-7431446DAC83}" srcOrd="0" destOrd="0" presId="urn:microsoft.com/office/officeart/2005/8/layout/vList4"/>
    <dgm:cxn modelId="{70861818-7B7F-4940-83A7-10F9E2669C92}" type="presParOf" srcId="{21DBE617-D319-4ECF-8484-994C39D2A1FB}" destId="{FAF22943-F093-42C5-9897-B246F85DBEDC}" srcOrd="1" destOrd="0" presId="urn:microsoft.com/office/officeart/2005/8/layout/vList4"/>
    <dgm:cxn modelId="{701C0E78-8D90-427D-A4DE-74405236F17D}" type="presParOf" srcId="{21DBE617-D319-4ECF-8484-994C39D2A1FB}" destId="{9F797B82-E609-4C38-BE04-353073F006D8}" srcOrd="2" destOrd="0" presId="urn:microsoft.com/office/officeart/2005/8/layout/vList4"/>
    <dgm:cxn modelId="{E16ADACF-1AD0-48A3-AABD-B817C6FA5E20}" type="presParOf" srcId="{21E1F2FF-7425-4C00-9810-EE5CE78CE829}" destId="{A43712C1-32FC-40BB-8A6A-75F57A5B674D}" srcOrd="1" destOrd="0" presId="urn:microsoft.com/office/officeart/2005/8/layout/vList4"/>
    <dgm:cxn modelId="{C59C2F9B-9E1C-4B00-81FE-178F2AD3C87F}" type="presParOf" srcId="{21E1F2FF-7425-4C00-9810-EE5CE78CE829}" destId="{5228845E-C5AD-43A7-9B0D-B52E3859BFA3}" srcOrd="2" destOrd="0" presId="urn:microsoft.com/office/officeart/2005/8/layout/vList4"/>
    <dgm:cxn modelId="{F703681C-B093-4A2A-81FC-34C37F71AF6D}" type="presParOf" srcId="{5228845E-C5AD-43A7-9B0D-B52E3859BFA3}" destId="{25624D1E-0DCB-4812-A08F-A1335629E837}" srcOrd="0" destOrd="0" presId="urn:microsoft.com/office/officeart/2005/8/layout/vList4"/>
    <dgm:cxn modelId="{5B9B14A0-3F5C-459E-93F4-BB0FDD2B71B9}" type="presParOf" srcId="{5228845E-C5AD-43A7-9B0D-B52E3859BFA3}" destId="{8C8C6CB8-7E9E-4832-9332-5562404D1756}" srcOrd="1" destOrd="0" presId="urn:microsoft.com/office/officeart/2005/8/layout/vList4"/>
    <dgm:cxn modelId="{E0AB0DF4-9C26-46D2-9F18-51878E778DED}" type="presParOf" srcId="{5228845E-C5AD-43A7-9B0D-B52E3859BFA3}" destId="{C1917ED9-9713-4EFF-86E4-C320A90BDF2F}" srcOrd="2" destOrd="0" presId="urn:microsoft.com/office/officeart/2005/8/layout/vList4"/>
    <dgm:cxn modelId="{E4A7C8DD-1B3A-4A97-AA32-43841129DEFE}" type="presParOf" srcId="{21E1F2FF-7425-4C00-9810-EE5CE78CE829}" destId="{44E9A889-9537-4FEC-BC6B-F5EA5F4C45D5}" srcOrd="3" destOrd="0" presId="urn:microsoft.com/office/officeart/2005/8/layout/vList4"/>
    <dgm:cxn modelId="{41F3E5D5-E8BC-47D1-A8DC-51E6A6FDDDF8}" type="presParOf" srcId="{21E1F2FF-7425-4C00-9810-EE5CE78CE829}" destId="{6646D4CD-3DAD-45E0-8F4D-38203DB73796}" srcOrd="4" destOrd="0" presId="urn:microsoft.com/office/officeart/2005/8/layout/vList4"/>
    <dgm:cxn modelId="{E5AFE323-E043-4F16-BF7A-5F32D1926043}" type="presParOf" srcId="{6646D4CD-3DAD-45E0-8F4D-38203DB73796}" destId="{8BF1A53F-97CC-42A6-AF49-0BDD79B37F72}" srcOrd="0" destOrd="0" presId="urn:microsoft.com/office/officeart/2005/8/layout/vList4"/>
    <dgm:cxn modelId="{8975A5D8-570F-4713-85B6-032B60100C75}" type="presParOf" srcId="{6646D4CD-3DAD-45E0-8F4D-38203DB73796}" destId="{3A738AC0-65B5-437C-9172-9CD4C41F98A0}" srcOrd="1" destOrd="0" presId="urn:microsoft.com/office/officeart/2005/8/layout/vList4"/>
    <dgm:cxn modelId="{24E07DC0-B2A2-4CCE-94B6-C63A95670CE1}" type="presParOf" srcId="{6646D4CD-3DAD-45E0-8F4D-38203DB73796}" destId="{5FF3CBB2-93BD-4338-B262-3BF593C7D989}" srcOrd="2" destOrd="0" presId="urn:microsoft.com/office/officeart/2005/8/layout/vList4"/>
    <dgm:cxn modelId="{8DB12566-9D8A-45F5-97CD-C3DA49730579}" type="presParOf" srcId="{21E1F2FF-7425-4C00-9810-EE5CE78CE829}" destId="{C461EBF2-4CE5-48FF-8BF6-439F77CFD6C7}" srcOrd="5" destOrd="0" presId="urn:microsoft.com/office/officeart/2005/8/layout/vList4"/>
    <dgm:cxn modelId="{78E8E430-AB5B-452C-B00E-6F76F27C3AF7}" type="presParOf" srcId="{21E1F2FF-7425-4C00-9810-EE5CE78CE829}" destId="{07426519-BC74-444F-9D22-55D3E0619CAF}" srcOrd="6" destOrd="0" presId="urn:microsoft.com/office/officeart/2005/8/layout/vList4"/>
    <dgm:cxn modelId="{2EA73A8E-7EBA-48AE-9DAE-909C19853635}" type="presParOf" srcId="{07426519-BC74-444F-9D22-55D3E0619CAF}" destId="{F82A80E6-E798-45F7-BA02-0F49A9D362EC}" srcOrd="0" destOrd="0" presId="urn:microsoft.com/office/officeart/2005/8/layout/vList4"/>
    <dgm:cxn modelId="{F6EBDA33-85BE-4785-A8B0-2A568C39EA5D}" type="presParOf" srcId="{07426519-BC74-444F-9D22-55D3E0619CAF}" destId="{25869324-EFDE-492E-8A03-7F4B1E830031}" srcOrd="1" destOrd="0" presId="urn:microsoft.com/office/officeart/2005/8/layout/vList4"/>
    <dgm:cxn modelId="{D23987F1-4742-4852-A94E-A70F7506C0E9}" type="presParOf" srcId="{07426519-BC74-444F-9D22-55D3E0619CAF}" destId="{FC980C75-C70F-46F2-98DB-494471B3E4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87C1C7-CB91-48C6-83CD-02D8AF021E97}" type="doc">
      <dgm:prSet loTypeId="urn:microsoft.com/office/officeart/2008/layout/PictureStrip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4835FC4-BE5B-491D-8D69-7F85AFD4ABF8}">
      <dgm:prSet phldrT="[Текст]"/>
      <dgm:spPr/>
      <dgm:t>
        <a:bodyPr/>
        <a:lstStyle/>
        <a:p>
          <a:r>
            <a:rPr lang="ru-RU" b="0" dirty="0" smtClean="0">
              <a:solidFill>
                <a:schemeClr val="tx2">
                  <a:lumMod val="50000"/>
                </a:schemeClr>
              </a:solidFill>
              <a:effectLst/>
            </a:rPr>
            <a:t>6. Билет на автобус стоит 15 рублей. Какое максимальное число билетов можно будет купить на 100 рублей после повышения цены билета на 20 %?</a:t>
          </a:r>
          <a:endParaRPr lang="ru-RU" b="0" dirty="0">
            <a:solidFill>
              <a:schemeClr val="tx2">
                <a:lumMod val="50000"/>
              </a:schemeClr>
            </a:solidFill>
            <a:effectLst/>
          </a:endParaRPr>
        </a:p>
      </dgm:t>
    </dgm:pt>
    <dgm:pt modelId="{773A191A-4BC2-4967-83E1-1B5E710E7D33}" type="parTrans" cxnId="{B5D3FC04-3465-4C27-81E0-D6C0C8BE8688}">
      <dgm:prSet/>
      <dgm:spPr/>
      <dgm:t>
        <a:bodyPr/>
        <a:lstStyle/>
        <a:p>
          <a:endParaRPr lang="ru-RU"/>
        </a:p>
      </dgm:t>
    </dgm:pt>
    <dgm:pt modelId="{E1F64CA3-B250-462E-8C28-7137B6B5B900}" type="sibTrans" cxnId="{B5D3FC04-3465-4C27-81E0-D6C0C8BE8688}">
      <dgm:prSet/>
      <dgm:spPr/>
      <dgm:t>
        <a:bodyPr/>
        <a:lstStyle/>
        <a:p>
          <a:endParaRPr lang="ru-RU"/>
        </a:p>
      </dgm:t>
    </dgm:pt>
    <dgm:pt modelId="{98BBB5B5-775B-4391-AB31-E660D3293E46}">
      <dgm:prSet phldrT="[Текст]"/>
      <dgm:spPr/>
      <dgm:t>
        <a:bodyPr/>
        <a:lstStyle/>
        <a:p>
          <a:r>
            <a:rPr lang="ru-RU" b="0" dirty="0" smtClean="0">
              <a:solidFill>
                <a:schemeClr val="tx1"/>
              </a:solidFill>
              <a:effectLst/>
            </a:rPr>
            <a:t>7. </a:t>
          </a:r>
          <a:r>
            <a:rPr lang="ru-RU" b="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Найти общий вид первообразных </a:t>
          </a:r>
          <a:br>
            <a:rPr lang="ru-RU" b="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</a:br>
          <a:r>
            <a:rPr lang="ru-RU" b="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функции              </a:t>
          </a:r>
          <a:r>
            <a:rPr lang="ru-RU" dirty="0" smtClean="0">
              <a:solidFill>
                <a:schemeClr val="bg2">
                  <a:lumMod val="10000"/>
                </a:schemeClr>
              </a:solidFill>
              <a:effectLst/>
              <a:ea typeface="Times New Roman"/>
              <a:cs typeface="Times New Roman"/>
            </a:rPr>
            <a:t>на промежутке </a:t>
          </a:r>
          <a:r>
            <a:rPr lang="ru-RU" b="0" dirty="0" smtClean="0">
              <a:solidFill>
                <a:schemeClr val="bg2">
                  <a:lumMod val="10000"/>
                </a:schemeClr>
              </a:solidFill>
              <a:effectLst/>
              <a:ea typeface="Times New Roman"/>
              <a:cs typeface="Times New Roman"/>
            </a:rPr>
            <a:t>                </a:t>
          </a:r>
          <a:endParaRPr lang="ru-RU" b="0" dirty="0">
            <a:solidFill>
              <a:schemeClr val="bg2">
                <a:lumMod val="10000"/>
              </a:schemeClr>
            </a:solidFill>
            <a:effectLst/>
          </a:endParaRPr>
        </a:p>
      </dgm:t>
    </dgm:pt>
    <dgm:pt modelId="{F74BF195-A164-4F1C-B89C-C07DB3EABCC4}" type="parTrans" cxnId="{B5BA9CC3-CF2D-40C5-8B94-DD11D7423BD2}">
      <dgm:prSet/>
      <dgm:spPr/>
      <dgm:t>
        <a:bodyPr/>
        <a:lstStyle/>
        <a:p>
          <a:endParaRPr lang="ru-RU"/>
        </a:p>
      </dgm:t>
    </dgm:pt>
    <dgm:pt modelId="{63541FE8-DD40-4A4C-A3AD-BD3CCBB25621}" type="sibTrans" cxnId="{B5BA9CC3-CF2D-40C5-8B94-DD11D7423BD2}">
      <dgm:prSet/>
      <dgm:spPr/>
      <dgm:t>
        <a:bodyPr/>
        <a:lstStyle/>
        <a:p>
          <a:endParaRPr lang="ru-RU"/>
        </a:p>
      </dgm:t>
    </dgm:pt>
    <dgm:pt modelId="{40746439-57F2-4255-93C5-3CE1FDA642A8}" type="pres">
      <dgm:prSet presAssocID="{7887C1C7-CB91-48C6-83CD-02D8AF021E9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61571E-2DD5-42E6-869E-13099E4F8496}" type="pres">
      <dgm:prSet presAssocID="{D4835FC4-BE5B-491D-8D69-7F85AFD4ABF8}" presName="composite" presStyleCnt="0"/>
      <dgm:spPr/>
    </dgm:pt>
    <dgm:pt modelId="{07AE0841-894F-4372-A56E-93B8F499ED67}" type="pres">
      <dgm:prSet presAssocID="{D4835FC4-BE5B-491D-8D69-7F85AFD4ABF8}" presName="rect1" presStyleLbl="trAlignAcc1" presStyleIdx="0" presStyleCnt="2" custScaleX="157364" custScaleY="162712" custLinFactNeighborX="-728" custLinFactNeighborY="5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8C8AE-9DBC-41DD-A782-FABC730C2965}" type="pres">
      <dgm:prSet presAssocID="{D4835FC4-BE5B-491D-8D69-7F85AFD4ABF8}" presName="rect2" presStyleLbl="fgImgPlace1" presStyleIdx="0" presStyleCnt="2" custLinFactX="-16820" custLinFactNeighborX="-100000" custLinFactNeighborY="-34909"/>
      <dgm:spPr/>
    </dgm:pt>
    <dgm:pt modelId="{4EA9D276-44FC-4EF1-8A9B-C50DDAB82CCD}" type="pres">
      <dgm:prSet presAssocID="{E1F64CA3-B250-462E-8C28-7137B6B5B900}" presName="sibTrans" presStyleCnt="0"/>
      <dgm:spPr/>
    </dgm:pt>
    <dgm:pt modelId="{3E30E538-8F2A-4885-A065-438395658E93}" type="pres">
      <dgm:prSet presAssocID="{98BBB5B5-775B-4391-AB31-E660D3293E46}" presName="composite" presStyleCnt="0"/>
      <dgm:spPr/>
    </dgm:pt>
    <dgm:pt modelId="{94100CA5-FCED-4E2E-A137-B4A1154C495F}" type="pres">
      <dgm:prSet presAssocID="{98BBB5B5-775B-4391-AB31-E660D3293E46}" presName="rect1" presStyleLbl="trAlignAcc1" presStyleIdx="1" presStyleCnt="2" custScaleX="159374" custScaleY="171520" custLinFactNeighborX="4442" custLinFactNeighborY="-12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A6F0F-5E6C-4FEE-B3AE-BE003F2E7B24}" type="pres">
      <dgm:prSet presAssocID="{98BBB5B5-775B-4391-AB31-E660D3293E46}" presName="rect2" presStyleLbl="fgImgPlace1" presStyleIdx="1" presStyleCnt="2" custLinFactX="-31111" custLinFactNeighborX="-100000" custLinFactNeighborY="-33466"/>
      <dgm:spPr/>
    </dgm:pt>
  </dgm:ptLst>
  <dgm:cxnLst>
    <dgm:cxn modelId="{B5BA9CC3-CF2D-40C5-8B94-DD11D7423BD2}" srcId="{7887C1C7-CB91-48C6-83CD-02D8AF021E97}" destId="{98BBB5B5-775B-4391-AB31-E660D3293E46}" srcOrd="1" destOrd="0" parTransId="{F74BF195-A164-4F1C-B89C-C07DB3EABCC4}" sibTransId="{63541FE8-DD40-4A4C-A3AD-BD3CCBB25621}"/>
    <dgm:cxn modelId="{B5D3FC04-3465-4C27-81E0-D6C0C8BE8688}" srcId="{7887C1C7-CB91-48C6-83CD-02D8AF021E97}" destId="{D4835FC4-BE5B-491D-8D69-7F85AFD4ABF8}" srcOrd="0" destOrd="0" parTransId="{773A191A-4BC2-4967-83E1-1B5E710E7D33}" sibTransId="{E1F64CA3-B250-462E-8C28-7137B6B5B900}"/>
    <dgm:cxn modelId="{7E34FB5A-D06B-4E57-B610-C3E136677A4E}" type="presOf" srcId="{98BBB5B5-775B-4391-AB31-E660D3293E46}" destId="{94100CA5-FCED-4E2E-A137-B4A1154C495F}" srcOrd="0" destOrd="0" presId="urn:microsoft.com/office/officeart/2008/layout/PictureStrips"/>
    <dgm:cxn modelId="{12F9C755-EC88-4535-B016-E3A5651E5C9F}" type="presOf" srcId="{D4835FC4-BE5B-491D-8D69-7F85AFD4ABF8}" destId="{07AE0841-894F-4372-A56E-93B8F499ED67}" srcOrd="0" destOrd="0" presId="urn:microsoft.com/office/officeart/2008/layout/PictureStrips"/>
    <dgm:cxn modelId="{94E1A2DD-FCFB-41AD-A310-8463BE4BAF45}" type="presOf" srcId="{7887C1C7-CB91-48C6-83CD-02D8AF021E97}" destId="{40746439-57F2-4255-93C5-3CE1FDA642A8}" srcOrd="0" destOrd="0" presId="urn:microsoft.com/office/officeart/2008/layout/PictureStrips"/>
    <dgm:cxn modelId="{30EBBBEB-5676-4503-88BA-FA7DE7381CB0}" type="presParOf" srcId="{40746439-57F2-4255-93C5-3CE1FDA642A8}" destId="{0261571E-2DD5-42E6-869E-13099E4F8496}" srcOrd="0" destOrd="0" presId="urn:microsoft.com/office/officeart/2008/layout/PictureStrips"/>
    <dgm:cxn modelId="{663D343A-348E-45AC-BD0F-9492263CB8EA}" type="presParOf" srcId="{0261571E-2DD5-42E6-869E-13099E4F8496}" destId="{07AE0841-894F-4372-A56E-93B8F499ED67}" srcOrd="0" destOrd="0" presId="urn:microsoft.com/office/officeart/2008/layout/PictureStrips"/>
    <dgm:cxn modelId="{79E3FBB9-9F01-4D02-A933-1D0B19C3B6F6}" type="presParOf" srcId="{0261571E-2DD5-42E6-869E-13099E4F8496}" destId="{C188C8AE-9DBC-41DD-A782-FABC730C2965}" srcOrd="1" destOrd="0" presId="urn:microsoft.com/office/officeart/2008/layout/PictureStrips"/>
    <dgm:cxn modelId="{35CA2E50-9336-435A-B241-08C92F8EB023}" type="presParOf" srcId="{40746439-57F2-4255-93C5-3CE1FDA642A8}" destId="{4EA9D276-44FC-4EF1-8A9B-C50DDAB82CCD}" srcOrd="1" destOrd="0" presId="urn:microsoft.com/office/officeart/2008/layout/PictureStrips"/>
    <dgm:cxn modelId="{882D28AD-AA5D-44CA-93AF-2FE2722C5361}" type="presParOf" srcId="{40746439-57F2-4255-93C5-3CE1FDA642A8}" destId="{3E30E538-8F2A-4885-A065-438395658E93}" srcOrd="2" destOrd="0" presId="urn:microsoft.com/office/officeart/2008/layout/PictureStrips"/>
    <dgm:cxn modelId="{BC9A5FFE-0CBB-4A2B-B9AB-4176E7B7BD47}" type="presParOf" srcId="{3E30E538-8F2A-4885-A065-438395658E93}" destId="{94100CA5-FCED-4E2E-A137-B4A1154C495F}" srcOrd="0" destOrd="0" presId="urn:microsoft.com/office/officeart/2008/layout/PictureStrips"/>
    <dgm:cxn modelId="{F5F94F7F-5288-4224-836B-07E308AE6F5C}" type="presParOf" srcId="{3E30E538-8F2A-4885-A065-438395658E93}" destId="{672A6F0F-5E6C-4FEE-B3AE-BE003F2E7B2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64218D-EA43-495F-8539-057F39ED1841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DFCC89A5-96B1-4FB8-9C9F-18AC1DDBEACF}">
      <dgm:prSet phldrT="[Текст]"/>
      <dgm:spPr/>
      <dgm:t>
        <a:bodyPr/>
        <a:lstStyle/>
        <a:p>
          <a:r>
            <a:rPr lang="ru-RU" b="1" dirty="0" smtClean="0"/>
            <a:t>Коллективная работа</a:t>
          </a:r>
          <a:endParaRPr lang="ru-RU" b="1" dirty="0"/>
        </a:p>
      </dgm:t>
    </dgm:pt>
    <dgm:pt modelId="{2D1FFAC2-4B07-4C81-B8CE-873005AD143D}" type="parTrans" cxnId="{10652631-58C2-4036-94CC-BB6313596898}">
      <dgm:prSet/>
      <dgm:spPr/>
      <dgm:t>
        <a:bodyPr/>
        <a:lstStyle/>
        <a:p>
          <a:endParaRPr lang="ru-RU"/>
        </a:p>
      </dgm:t>
    </dgm:pt>
    <dgm:pt modelId="{C2A18697-3BD7-4318-8CD7-6B4D3763DC67}" type="sibTrans" cxnId="{10652631-58C2-4036-94CC-BB6313596898}">
      <dgm:prSet/>
      <dgm:spPr/>
      <dgm:t>
        <a:bodyPr/>
        <a:lstStyle/>
        <a:p>
          <a:endParaRPr lang="ru-RU"/>
        </a:p>
      </dgm:t>
    </dgm:pt>
    <dgm:pt modelId="{7BBF8606-FF79-477A-9C5C-C6BCD0C44B5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effectLst/>
            </a:rPr>
            <a:t>№ 367</a:t>
          </a:r>
          <a:endParaRPr lang="ru-RU" dirty="0">
            <a:solidFill>
              <a:schemeClr val="tx1"/>
            </a:solidFill>
            <a:effectLst/>
          </a:endParaRPr>
        </a:p>
      </dgm:t>
    </dgm:pt>
    <dgm:pt modelId="{D59ABB2F-90A3-4A2B-A91F-1351F35D30C4}" type="parTrans" cxnId="{6CBDB9A4-E73A-4994-9BFC-23AA13564B54}">
      <dgm:prSet/>
      <dgm:spPr/>
      <dgm:t>
        <a:bodyPr/>
        <a:lstStyle/>
        <a:p>
          <a:endParaRPr lang="ru-RU"/>
        </a:p>
      </dgm:t>
    </dgm:pt>
    <dgm:pt modelId="{1426BCA4-682D-498D-BEED-2825F1ED5088}" type="sibTrans" cxnId="{6CBDB9A4-E73A-4994-9BFC-23AA13564B54}">
      <dgm:prSet/>
      <dgm:spPr/>
      <dgm:t>
        <a:bodyPr/>
        <a:lstStyle/>
        <a:p>
          <a:endParaRPr lang="ru-RU"/>
        </a:p>
      </dgm:t>
    </dgm:pt>
    <dgm:pt modelId="{83DDEFFA-AFD0-4E40-B5F0-F4AC3AF872E7}">
      <dgm:prSet phldrT="[Текст]"/>
      <dgm:spPr/>
      <dgm:t>
        <a:bodyPr/>
        <a:lstStyle/>
        <a:p>
          <a:r>
            <a:rPr lang="ru-RU" b="1" dirty="0" smtClean="0"/>
            <a:t>Индивидуальная работа</a:t>
          </a:r>
          <a:endParaRPr lang="ru-RU" b="1" dirty="0"/>
        </a:p>
      </dgm:t>
    </dgm:pt>
    <dgm:pt modelId="{7E820BD0-780E-4946-9746-755093519C5F}" type="parTrans" cxnId="{B78E755F-3494-4AAC-BC95-BE3F2469537C}">
      <dgm:prSet/>
      <dgm:spPr/>
      <dgm:t>
        <a:bodyPr/>
        <a:lstStyle/>
        <a:p>
          <a:endParaRPr lang="ru-RU"/>
        </a:p>
      </dgm:t>
    </dgm:pt>
    <dgm:pt modelId="{041565E5-CC61-4B4D-9C10-B80ABB58424E}" type="sibTrans" cxnId="{B78E755F-3494-4AAC-BC95-BE3F2469537C}">
      <dgm:prSet/>
      <dgm:spPr/>
      <dgm:t>
        <a:bodyPr/>
        <a:lstStyle/>
        <a:p>
          <a:endParaRPr lang="ru-RU"/>
        </a:p>
      </dgm:t>
    </dgm:pt>
    <dgm:pt modelId="{FE4D5D8C-B4B9-4AFA-A9BB-CA916551FCF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bg2">
                  <a:lumMod val="25000"/>
                </a:schemeClr>
              </a:solidFill>
            </a:rPr>
            <a:t>Вычислите </a:t>
          </a:r>
          <a:r>
            <a:rPr lang="en-US" sz="2800" b="1" dirty="0" smtClean="0">
              <a:solidFill>
                <a:schemeClr val="bg2">
                  <a:lumMod val="25000"/>
                </a:schemeClr>
              </a:solidFill>
            </a:rPr>
            <a:t>S </a:t>
          </a:r>
          <a:r>
            <a:rPr lang="ru-RU" sz="2800" b="1" dirty="0" smtClean="0">
              <a:solidFill>
                <a:schemeClr val="bg2">
                  <a:lumMod val="25000"/>
                </a:schemeClr>
              </a:solidFill>
            </a:rPr>
            <a:t>фигуры, ограниченной параболой     </a:t>
          </a:r>
          <a:r>
            <a:rPr lang="en-US" sz="2800" b="1" dirty="0" smtClean="0">
              <a:solidFill>
                <a:schemeClr val="bg2">
                  <a:lumMod val="25000"/>
                </a:schemeClr>
              </a:solidFill>
            </a:rPr>
            <a:t>y=x</a:t>
          </a:r>
          <a:r>
            <a:rPr lang="ru-RU" sz="2800" b="1" dirty="0" smtClean="0">
              <a:solidFill>
                <a:schemeClr val="bg2">
                  <a:lumMod val="25000"/>
                </a:schemeClr>
              </a:solidFill>
            </a:rPr>
            <a:t>²-2х+2, касательной к ней, проведенной в точке  А (3; 5) и осью ординат.  </a:t>
          </a:r>
          <a:endParaRPr lang="ru-RU" sz="2800" b="1" dirty="0">
            <a:solidFill>
              <a:schemeClr val="bg2">
                <a:lumMod val="25000"/>
              </a:schemeClr>
            </a:solidFill>
          </a:endParaRPr>
        </a:p>
      </dgm:t>
    </dgm:pt>
    <dgm:pt modelId="{AE7F00F7-4A0D-4C92-9208-1E3196F3DAC6}" type="parTrans" cxnId="{15FC0969-18DB-47CB-B4ED-E111CB0A9B14}">
      <dgm:prSet/>
      <dgm:spPr/>
      <dgm:t>
        <a:bodyPr/>
        <a:lstStyle/>
        <a:p>
          <a:endParaRPr lang="ru-RU"/>
        </a:p>
      </dgm:t>
    </dgm:pt>
    <dgm:pt modelId="{0E90A76A-5C90-4FC3-ABDB-C7083CB1AD6A}" type="sibTrans" cxnId="{15FC0969-18DB-47CB-B4ED-E111CB0A9B14}">
      <dgm:prSet/>
      <dgm:spPr/>
      <dgm:t>
        <a:bodyPr/>
        <a:lstStyle/>
        <a:p>
          <a:endParaRPr lang="ru-RU"/>
        </a:p>
      </dgm:t>
    </dgm:pt>
    <dgm:pt modelId="{A8272EB7-B998-4DAB-B651-060EF2D5B79A}" type="pres">
      <dgm:prSet presAssocID="{2864218D-EA43-495F-8539-057F39ED184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15A260F-B125-4B04-BB51-C4EE56293290}" type="pres">
      <dgm:prSet presAssocID="{DFCC89A5-96B1-4FB8-9C9F-18AC1DDBEACF}" presName="composite" presStyleCnt="0"/>
      <dgm:spPr/>
    </dgm:pt>
    <dgm:pt modelId="{0B6FCB44-3B64-41B0-ADBA-592ACA8A4160}" type="pres">
      <dgm:prSet presAssocID="{DFCC89A5-96B1-4FB8-9C9F-18AC1DDBEAC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FDDED-EC63-4CF5-91F4-0DBD27E5B54D}" type="pres">
      <dgm:prSet presAssocID="{DFCC89A5-96B1-4FB8-9C9F-18AC1DDBEAC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855049-49C8-4A78-AD62-402B73866854}" type="pres">
      <dgm:prSet presAssocID="{C2A18697-3BD7-4318-8CD7-6B4D3763DC67}" presName="space" presStyleCnt="0"/>
      <dgm:spPr/>
    </dgm:pt>
    <dgm:pt modelId="{C42E9BFD-3877-41F4-A12A-150C4BFE627B}" type="pres">
      <dgm:prSet presAssocID="{83DDEFFA-AFD0-4E40-B5F0-F4AC3AF872E7}" presName="composite" presStyleCnt="0"/>
      <dgm:spPr/>
    </dgm:pt>
    <dgm:pt modelId="{5886BA95-8AA6-484B-997A-26001734FE04}" type="pres">
      <dgm:prSet presAssocID="{83DDEFFA-AFD0-4E40-B5F0-F4AC3AF872E7}" presName="parTx" presStyleLbl="alignNode1" presStyleIdx="1" presStyleCnt="2" custLinFactNeighborX="-4860" custLinFactNeighborY="-14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AE1FE3-4655-41DE-9478-CC0276FF0B08}" type="pres">
      <dgm:prSet presAssocID="{83DDEFFA-AFD0-4E40-B5F0-F4AC3AF872E7}" presName="desTx" presStyleLbl="alignAccFollowNode1" presStyleIdx="1" presStyleCnt="2" custLinFactNeighborX="-4860" custLinFactNeighborY="-3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25A417-00D9-4D79-8E37-BC3C51A00FF0}" type="presOf" srcId="{7BBF8606-FF79-477A-9C5C-C6BCD0C44B57}" destId="{C7EFDDED-EC63-4CF5-91F4-0DBD27E5B54D}" srcOrd="0" destOrd="0" presId="urn:microsoft.com/office/officeart/2005/8/layout/hList1"/>
    <dgm:cxn modelId="{EB414724-59AB-42C3-828B-42E190129886}" type="presOf" srcId="{2864218D-EA43-495F-8539-057F39ED1841}" destId="{A8272EB7-B998-4DAB-B651-060EF2D5B79A}" srcOrd="0" destOrd="0" presId="urn:microsoft.com/office/officeart/2005/8/layout/hList1"/>
    <dgm:cxn modelId="{6CBDB9A4-E73A-4994-9BFC-23AA13564B54}" srcId="{DFCC89A5-96B1-4FB8-9C9F-18AC1DDBEACF}" destId="{7BBF8606-FF79-477A-9C5C-C6BCD0C44B57}" srcOrd="0" destOrd="0" parTransId="{D59ABB2F-90A3-4A2B-A91F-1351F35D30C4}" sibTransId="{1426BCA4-682D-498D-BEED-2825F1ED5088}"/>
    <dgm:cxn modelId="{10652631-58C2-4036-94CC-BB6313596898}" srcId="{2864218D-EA43-495F-8539-057F39ED1841}" destId="{DFCC89A5-96B1-4FB8-9C9F-18AC1DDBEACF}" srcOrd="0" destOrd="0" parTransId="{2D1FFAC2-4B07-4C81-B8CE-873005AD143D}" sibTransId="{C2A18697-3BD7-4318-8CD7-6B4D3763DC67}"/>
    <dgm:cxn modelId="{9DFEEC50-5C6A-4F97-A974-98B0CCBCB974}" type="presOf" srcId="{83DDEFFA-AFD0-4E40-B5F0-F4AC3AF872E7}" destId="{5886BA95-8AA6-484B-997A-26001734FE04}" srcOrd="0" destOrd="0" presId="urn:microsoft.com/office/officeart/2005/8/layout/hList1"/>
    <dgm:cxn modelId="{0E646DBF-B667-41CF-A50E-710B56753B13}" type="presOf" srcId="{FE4D5D8C-B4B9-4AFA-A9BB-CA916551FCF4}" destId="{78AE1FE3-4655-41DE-9478-CC0276FF0B08}" srcOrd="0" destOrd="0" presId="urn:microsoft.com/office/officeart/2005/8/layout/hList1"/>
    <dgm:cxn modelId="{B78E755F-3494-4AAC-BC95-BE3F2469537C}" srcId="{2864218D-EA43-495F-8539-057F39ED1841}" destId="{83DDEFFA-AFD0-4E40-B5F0-F4AC3AF872E7}" srcOrd="1" destOrd="0" parTransId="{7E820BD0-780E-4946-9746-755093519C5F}" sibTransId="{041565E5-CC61-4B4D-9C10-B80ABB58424E}"/>
    <dgm:cxn modelId="{15FC0969-18DB-47CB-B4ED-E111CB0A9B14}" srcId="{83DDEFFA-AFD0-4E40-B5F0-F4AC3AF872E7}" destId="{FE4D5D8C-B4B9-4AFA-A9BB-CA916551FCF4}" srcOrd="0" destOrd="0" parTransId="{AE7F00F7-4A0D-4C92-9208-1E3196F3DAC6}" sibTransId="{0E90A76A-5C90-4FC3-ABDB-C7083CB1AD6A}"/>
    <dgm:cxn modelId="{82108AD1-39B2-4058-8ACA-408D08DF4E1F}" type="presOf" srcId="{DFCC89A5-96B1-4FB8-9C9F-18AC1DDBEACF}" destId="{0B6FCB44-3B64-41B0-ADBA-592ACA8A4160}" srcOrd="0" destOrd="0" presId="urn:microsoft.com/office/officeart/2005/8/layout/hList1"/>
    <dgm:cxn modelId="{7E96D50E-00A7-4399-8F7B-618D9C4AFF26}" type="presParOf" srcId="{A8272EB7-B998-4DAB-B651-060EF2D5B79A}" destId="{115A260F-B125-4B04-BB51-C4EE56293290}" srcOrd="0" destOrd="0" presId="urn:microsoft.com/office/officeart/2005/8/layout/hList1"/>
    <dgm:cxn modelId="{31EB83AC-B810-4F9C-9A73-EA6A1AC6167B}" type="presParOf" srcId="{115A260F-B125-4B04-BB51-C4EE56293290}" destId="{0B6FCB44-3B64-41B0-ADBA-592ACA8A4160}" srcOrd="0" destOrd="0" presId="urn:microsoft.com/office/officeart/2005/8/layout/hList1"/>
    <dgm:cxn modelId="{A3045C78-FA7D-438B-AAEA-057266DA6E86}" type="presParOf" srcId="{115A260F-B125-4B04-BB51-C4EE56293290}" destId="{C7EFDDED-EC63-4CF5-91F4-0DBD27E5B54D}" srcOrd="1" destOrd="0" presId="urn:microsoft.com/office/officeart/2005/8/layout/hList1"/>
    <dgm:cxn modelId="{14F86212-363D-481D-86EC-D09D5A293894}" type="presParOf" srcId="{A8272EB7-B998-4DAB-B651-060EF2D5B79A}" destId="{22855049-49C8-4A78-AD62-402B73866854}" srcOrd="1" destOrd="0" presId="urn:microsoft.com/office/officeart/2005/8/layout/hList1"/>
    <dgm:cxn modelId="{5A391E21-4AD0-4169-9686-E41ADAED3333}" type="presParOf" srcId="{A8272EB7-B998-4DAB-B651-060EF2D5B79A}" destId="{C42E9BFD-3877-41F4-A12A-150C4BFE627B}" srcOrd="2" destOrd="0" presId="urn:microsoft.com/office/officeart/2005/8/layout/hList1"/>
    <dgm:cxn modelId="{485A3E97-3BEA-4998-8370-D0F0049920BA}" type="presParOf" srcId="{C42E9BFD-3877-41F4-A12A-150C4BFE627B}" destId="{5886BA95-8AA6-484B-997A-26001734FE04}" srcOrd="0" destOrd="0" presId="urn:microsoft.com/office/officeart/2005/8/layout/hList1"/>
    <dgm:cxn modelId="{77148D86-0366-4242-AF01-D556D98DDC2A}" type="presParOf" srcId="{C42E9BFD-3877-41F4-A12A-150C4BFE627B}" destId="{78AE1FE3-4655-41DE-9478-CC0276FF0B0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74B91-3FE8-4E44-9B1A-74C65CF5A888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D3381FF-436C-47B8-9979-F010AEF6896D}">
      <dgm:prSet phldrT="[Текст]" custT="1"/>
      <dgm:spPr/>
      <dgm:t>
        <a:bodyPr/>
        <a:lstStyle/>
        <a:p>
          <a:r>
            <a:rPr lang="el-GR" sz="2800" dirty="0" smtClean="0">
              <a:solidFill>
                <a:schemeClr val="bg1"/>
              </a:solidFill>
            </a:rPr>
            <a:t>Ι</a:t>
          </a:r>
          <a:r>
            <a:rPr lang="ru-RU" sz="2800" dirty="0" smtClean="0">
              <a:solidFill>
                <a:schemeClr val="bg1"/>
              </a:solidFill>
            </a:rPr>
            <a:t>-уровень </a:t>
          </a:r>
          <a:endParaRPr lang="ru-RU" sz="2800" dirty="0">
            <a:solidFill>
              <a:schemeClr val="bg1"/>
            </a:solidFill>
          </a:endParaRPr>
        </a:p>
      </dgm:t>
    </dgm:pt>
    <dgm:pt modelId="{539D81E9-177C-48CA-AE5F-B31FF121CDCA}" type="parTrans" cxnId="{2AB7E57A-759A-461B-8AEF-680DCDD59CB6}">
      <dgm:prSet/>
      <dgm:spPr/>
      <dgm:t>
        <a:bodyPr/>
        <a:lstStyle/>
        <a:p>
          <a:endParaRPr lang="ru-RU"/>
        </a:p>
      </dgm:t>
    </dgm:pt>
    <dgm:pt modelId="{20F49ABA-F7F2-42AE-A114-06CBAE9DDBEB}" type="sibTrans" cxnId="{2AB7E57A-759A-461B-8AEF-680DCDD59CB6}">
      <dgm:prSet/>
      <dgm:spPr/>
      <dgm:t>
        <a:bodyPr/>
        <a:lstStyle/>
        <a:p>
          <a:endParaRPr lang="ru-RU"/>
        </a:p>
      </dgm:t>
    </dgm:pt>
    <dgm:pt modelId="{1D25E774-5563-42B7-A5E6-C7979161D097}">
      <dgm:prSet phldrT="[Текст]" custT="1"/>
      <dgm:spPr/>
      <dgm:t>
        <a:bodyPr/>
        <a:lstStyle/>
        <a:p>
          <a:r>
            <a:rPr lang="ru-RU" sz="2400" b="1" dirty="0" smtClean="0"/>
            <a:t>Найти </a:t>
          </a:r>
          <a:r>
            <a:rPr lang="en-US" sz="2400" b="1" dirty="0" smtClean="0"/>
            <a:t>S </a:t>
          </a:r>
          <a:r>
            <a:rPr lang="ru-RU" sz="2400" b="1" dirty="0" smtClean="0"/>
            <a:t>фигуры, ограниченной линиями </a:t>
          </a:r>
          <a:r>
            <a:rPr lang="en-US" sz="2400" b="1" dirty="0" smtClean="0"/>
            <a:t>y=x</a:t>
          </a:r>
          <a:r>
            <a:rPr lang="ru-RU" sz="2400" b="1" dirty="0" smtClean="0"/>
            <a:t>²</a:t>
          </a:r>
          <a:r>
            <a:rPr lang="en-US" sz="2400" b="1" dirty="0" smtClean="0"/>
            <a:t>+1</a:t>
          </a:r>
          <a:r>
            <a:rPr lang="ru-RU" sz="2400" b="1" dirty="0" smtClean="0"/>
            <a:t>, </a:t>
          </a:r>
          <a:r>
            <a:rPr lang="en-US" sz="2400" b="1" dirty="0" smtClean="0"/>
            <a:t>y=0</a:t>
          </a:r>
          <a:r>
            <a:rPr lang="ru-RU" sz="2400" b="1" dirty="0" smtClean="0"/>
            <a:t>, </a:t>
          </a:r>
          <a:r>
            <a:rPr lang="en-US" sz="2400" b="1" dirty="0" smtClean="0"/>
            <a:t>x=0</a:t>
          </a:r>
          <a:r>
            <a:rPr lang="ru-RU" sz="2400" b="1" dirty="0" smtClean="0"/>
            <a:t>, </a:t>
          </a:r>
          <a:r>
            <a:rPr lang="en-US" sz="2400" b="1" dirty="0" smtClean="0"/>
            <a:t>x=2</a:t>
          </a:r>
          <a:r>
            <a:rPr lang="ru-RU" sz="2400" b="1" dirty="0" smtClean="0"/>
            <a:t>.</a:t>
          </a:r>
          <a:endParaRPr lang="ru-RU" sz="2400" b="1" dirty="0"/>
        </a:p>
      </dgm:t>
    </dgm:pt>
    <dgm:pt modelId="{0B7D1DDD-A92D-45C5-B5B9-3F25573E1C3C}" type="parTrans" cxnId="{72E31DC6-C0EA-495E-8113-EE6CBBDEFEAF}">
      <dgm:prSet/>
      <dgm:spPr/>
      <dgm:t>
        <a:bodyPr/>
        <a:lstStyle/>
        <a:p>
          <a:endParaRPr lang="ru-RU"/>
        </a:p>
      </dgm:t>
    </dgm:pt>
    <dgm:pt modelId="{9EEA4A73-5C77-4B22-AA94-FC5812EFB9EC}" type="sibTrans" cxnId="{72E31DC6-C0EA-495E-8113-EE6CBBDEFEAF}">
      <dgm:prSet/>
      <dgm:spPr/>
      <dgm:t>
        <a:bodyPr/>
        <a:lstStyle/>
        <a:p>
          <a:endParaRPr lang="ru-RU"/>
        </a:p>
      </dgm:t>
    </dgm:pt>
    <dgm:pt modelId="{BA35EAED-41D4-468D-88E6-97F923C72347}">
      <dgm:prSet phldrT="[Текст]" custT="1"/>
      <dgm:spPr/>
      <dgm:t>
        <a:bodyPr/>
        <a:lstStyle/>
        <a:p>
          <a:r>
            <a:rPr lang="el-GR" sz="2800" dirty="0" smtClean="0">
              <a:solidFill>
                <a:schemeClr val="bg1"/>
              </a:solidFill>
            </a:rPr>
            <a:t>ΙΙ</a:t>
          </a:r>
          <a:r>
            <a:rPr lang="ru-RU" sz="2800" dirty="0" smtClean="0">
              <a:solidFill>
                <a:schemeClr val="bg1"/>
              </a:solidFill>
            </a:rPr>
            <a:t>-уровень </a:t>
          </a:r>
          <a:endParaRPr lang="ru-RU" sz="2800" dirty="0">
            <a:solidFill>
              <a:schemeClr val="bg1"/>
            </a:solidFill>
          </a:endParaRPr>
        </a:p>
      </dgm:t>
    </dgm:pt>
    <dgm:pt modelId="{903C8BE3-DC46-4C89-9C5D-56022EB3717E}" type="parTrans" cxnId="{1C47DEEB-DFD9-4904-80B7-CEC87176BB85}">
      <dgm:prSet/>
      <dgm:spPr/>
      <dgm:t>
        <a:bodyPr/>
        <a:lstStyle/>
        <a:p>
          <a:endParaRPr lang="ru-RU"/>
        </a:p>
      </dgm:t>
    </dgm:pt>
    <dgm:pt modelId="{22EA75DB-E5F6-46E1-80F2-4C869B522670}" type="sibTrans" cxnId="{1C47DEEB-DFD9-4904-80B7-CEC87176BB85}">
      <dgm:prSet/>
      <dgm:spPr/>
      <dgm:t>
        <a:bodyPr/>
        <a:lstStyle/>
        <a:p>
          <a:endParaRPr lang="ru-RU"/>
        </a:p>
      </dgm:t>
    </dgm:pt>
    <dgm:pt modelId="{537BB8D7-499F-421B-A804-1E6806F2890B}">
      <dgm:prSet phldrT="[Текст]" custT="1"/>
      <dgm:spPr/>
      <dgm:t>
        <a:bodyPr/>
        <a:lstStyle/>
        <a:p>
          <a:r>
            <a:rPr lang="ru-RU" sz="2400" b="1" dirty="0" smtClean="0"/>
            <a:t>Найти </a:t>
          </a:r>
          <a:r>
            <a:rPr lang="en-US" sz="2400" b="1" dirty="0" smtClean="0"/>
            <a:t>S </a:t>
          </a:r>
          <a:r>
            <a:rPr lang="ru-RU" sz="2400" b="1" dirty="0" smtClean="0"/>
            <a:t>фигуры, ограниченной линиями </a:t>
          </a:r>
          <a:r>
            <a:rPr lang="en-US" sz="2400" b="1" dirty="0" smtClean="0"/>
            <a:t>y=x</a:t>
          </a:r>
          <a:r>
            <a:rPr lang="ru-RU" sz="2400" b="1" dirty="0" smtClean="0"/>
            <a:t>³, </a:t>
          </a:r>
          <a:r>
            <a:rPr lang="en-US" sz="2400" b="1" dirty="0" smtClean="0"/>
            <a:t>y=</a:t>
          </a:r>
          <a:endParaRPr lang="ru-RU" sz="2400" b="1" dirty="0"/>
        </a:p>
      </dgm:t>
    </dgm:pt>
    <dgm:pt modelId="{60CE9C37-3EA9-4DF5-8265-9F51915D7063}" type="parTrans" cxnId="{0CC71C2A-2960-49E1-9BFD-42923D114134}">
      <dgm:prSet/>
      <dgm:spPr/>
      <dgm:t>
        <a:bodyPr/>
        <a:lstStyle/>
        <a:p>
          <a:endParaRPr lang="ru-RU"/>
        </a:p>
      </dgm:t>
    </dgm:pt>
    <dgm:pt modelId="{8A4507E3-C676-4149-AA3A-671F51DAE42B}" type="sibTrans" cxnId="{0CC71C2A-2960-49E1-9BFD-42923D114134}">
      <dgm:prSet/>
      <dgm:spPr/>
      <dgm:t>
        <a:bodyPr/>
        <a:lstStyle/>
        <a:p>
          <a:endParaRPr lang="ru-RU"/>
        </a:p>
      </dgm:t>
    </dgm:pt>
    <dgm:pt modelId="{AFDCFD97-0BDF-4575-A9BF-1F7CF55183B3}">
      <dgm:prSet phldrT="[Текст]" custT="1"/>
      <dgm:spPr/>
      <dgm:t>
        <a:bodyPr/>
        <a:lstStyle/>
        <a:p>
          <a:r>
            <a:rPr lang="el-GR" sz="2800" dirty="0" smtClean="0">
              <a:solidFill>
                <a:schemeClr val="bg1"/>
              </a:solidFill>
            </a:rPr>
            <a:t>ΙΙΙ</a:t>
          </a:r>
          <a:r>
            <a:rPr lang="ru-RU" sz="2800" dirty="0" smtClean="0">
              <a:solidFill>
                <a:schemeClr val="bg1"/>
              </a:solidFill>
            </a:rPr>
            <a:t>-уровень </a:t>
          </a:r>
          <a:endParaRPr lang="ru-RU" sz="2800" dirty="0">
            <a:solidFill>
              <a:schemeClr val="bg1"/>
            </a:solidFill>
          </a:endParaRPr>
        </a:p>
      </dgm:t>
    </dgm:pt>
    <dgm:pt modelId="{6A680CE1-D7FA-486A-8C79-0DE26B187D25}" type="parTrans" cxnId="{341DF883-157D-4088-B411-02F76D92C9B2}">
      <dgm:prSet/>
      <dgm:spPr/>
      <dgm:t>
        <a:bodyPr/>
        <a:lstStyle/>
        <a:p>
          <a:endParaRPr lang="ru-RU"/>
        </a:p>
      </dgm:t>
    </dgm:pt>
    <dgm:pt modelId="{5F0C804C-00D5-49A9-9883-D45A81DF1C44}" type="sibTrans" cxnId="{341DF883-157D-4088-B411-02F76D92C9B2}">
      <dgm:prSet/>
      <dgm:spPr/>
      <dgm:t>
        <a:bodyPr/>
        <a:lstStyle/>
        <a:p>
          <a:endParaRPr lang="ru-RU"/>
        </a:p>
      </dgm:t>
    </dgm:pt>
    <dgm:pt modelId="{4C093CB7-32C3-4756-9F28-FD1E605BAF23}">
      <dgm:prSet phldrT="[Текст]"/>
      <dgm:spPr/>
      <dgm:t>
        <a:bodyPr/>
        <a:lstStyle/>
        <a:p>
          <a:pPr rtl="0"/>
          <a:r>
            <a:rPr lang="ru-RU" dirty="0" smtClean="0"/>
            <a:t>Найти </a:t>
          </a:r>
          <a:r>
            <a:rPr lang="en-US" dirty="0" smtClean="0"/>
            <a:t>S </a:t>
          </a:r>
          <a:r>
            <a:rPr lang="ru-RU" dirty="0" smtClean="0"/>
            <a:t>фигуры, ограниченной кривой </a:t>
          </a:r>
          <a:r>
            <a:rPr lang="en-US" dirty="0" smtClean="0"/>
            <a:t>y=</a:t>
          </a:r>
          <a:r>
            <a:rPr lang="ru-RU" dirty="0" smtClean="0"/>
            <a:t>         и прямой, проходящей через точки </a:t>
          </a:r>
          <a:r>
            <a:rPr lang="ru-RU" b="1" dirty="0" smtClean="0"/>
            <a:t>А(2; 2) и В(4;3).  </a:t>
          </a:r>
          <a:endParaRPr lang="ru-RU" dirty="0"/>
        </a:p>
      </dgm:t>
    </dgm:pt>
    <dgm:pt modelId="{A507EDC7-D77E-41F5-A786-5121179F94E6}" type="parTrans" cxnId="{7D63852E-3821-4388-B77D-B0700E678C11}">
      <dgm:prSet/>
      <dgm:spPr/>
      <dgm:t>
        <a:bodyPr/>
        <a:lstStyle/>
        <a:p>
          <a:endParaRPr lang="ru-RU"/>
        </a:p>
      </dgm:t>
    </dgm:pt>
    <dgm:pt modelId="{EABCF22F-7344-4ECB-A48F-CD90922A59F9}" type="sibTrans" cxnId="{7D63852E-3821-4388-B77D-B0700E678C11}">
      <dgm:prSet/>
      <dgm:spPr/>
      <dgm:t>
        <a:bodyPr/>
        <a:lstStyle/>
        <a:p>
          <a:endParaRPr lang="ru-RU"/>
        </a:p>
      </dgm:t>
    </dgm:pt>
    <dgm:pt modelId="{BB68706E-C0F0-4645-905A-59CB813268D9}" type="pres">
      <dgm:prSet presAssocID="{4AB74B91-3FE8-4E44-9B1A-74C65CF5A8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BEC430-7DE6-4A7D-AFCA-D68EC7E3C78B}" type="pres">
      <dgm:prSet presAssocID="{6D3381FF-436C-47B8-9979-F010AEF6896D}" presName="composite" presStyleCnt="0"/>
      <dgm:spPr/>
    </dgm:pt>
    <dgm:pt modelId="{63FDCA8F-4E6E-489E-9B06-06F24993DBCA}" type="pres">
      <dgm:prSet presAssocID="{6D3381FF-436C-47B8-9979-F010AEF6896D}" presName="parTx" presStyleLbl="alignNode1" presStyleIdx="0" presStyleCnt="3" custScaleX="103728" custScaleY="166388" custLinFactNeighborX="3184" custLinFactNeighborY="-56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8F5481-2F34-4B20-97FD-CF040C708F20}" type="pres">
      <dgm:prSet presAssocID="{6D3381FF-436C-47B8-9979-F010AEF6896D}" presName="desTx" presStyleLbl="alignAccFollowNode1" presStyleIdx="0" presStyleCnt="3" custScaleX="105734" custScaleY="108205" custLinFactNeighborX="6387" custLinFactNeighborY="55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F4A011-F35D-4673-BE5D-F6AF2B959CCB}" type="pres">
      <dgm:prSet presAssocID="{20F49ABA-F7F2-42AE-A114-06CBAE9DDBEB}" presName="space" presStyleCnt="0"/>
      <dgm:spPr/>
    </dgm:pt>
    <dgm:pt modelId="{A594F25C-5D03-4E68-8CF0-63BBA00F349C}" type="pres">
      <dgm:prSet presAssocID="{BA35EAED-41D4-468D-88E6-97F923C72347}" presName="composite" presStyleCnt="0"/>
      <dgm:spPr/>
    </dgm:pt>
    <dgm:pt modelId="{25A72ADD-C8B6-4B62-AE56-D3C634F4C642}" type="pres">
      <dgm:prSet presAssocID="{BA35EAED-41D4-468D-88E6-97F923C72347}" presName="parTx" presStyleLbl="alignNode1" presStyleIdx="1" presStyleCnt="3" custScaleX="105486" custScaleY="166544" custLinFactNeighborX="1094" custLinFactNeighborY="-597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6AFFD-CDBD-4528-9122-0999ACC287FB}" type="pres">
      <dgm:prSet presAssocID="{BA35EAED-41D4-468D-88E6-97F923C72347}" presName="desTx" presStyleLbl="alignAccFollowNode1" presStyleIdx="1" presStyleCnt="3" custScaleX="102969" custScaleY="110751" custLinFactNeighborX="805" custLinFactNeighborY="9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CEEE6-7605-47B0-819C-CCA57A282662}" type="pres">
      <dgm:prSet presAssocID="{22EA75DB-E5F6-46E1-80F2-4C869B522670}" presName="space" presStyleCnt="0"/>
      <dgm:spPr/>
    </dgm:pt>
    <dgm:pt modelId="{4A8DD5D7-9E9C-4494-83FE-D94382965FBC}" type="pres">
      <dgm:prSet presAssocID="{AFDCFD97-0BDF-4575-A9BF-1F7CF55183B3}" presName="composite" presStyleCnt="0"/>
      <dgm:spPr/>
    </dgm:pt>
    <dgm:pt modelId="{BFAB1702-9FD4-4DA6-B164-C06D02BD53E1}" type="pres">
      <dgm:prSet presAssocID="{AFDCFD97-0BDF-4575-A9BF-1F7CF55183B3}" presName="parTx" presStyleLbl="alignNode1" presStyleIdx="2" presStyleCnt="3" custScaleY="162086" custLinFactNeighborX="-3004" custLinFactNeighborY="-640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03F20-3F00-46AB-B817-56BFCC2DCECE}" type="pres">
      <dgm:prSet presAssocID="{AFDCFD97-0BDF-4575-A9BF-1F7CF55183B3}" presName="desTx" presStyleLbl="alignAccFollowNode1" presStyleIdx="2" presStyleCnt="3" custScaleY="117501" custLinFactNeighborX="-1676" custLinFactNeighborY="11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E31DC6-C0EA-495E-8113-EE6CBBDEFEAF}" srcId="{6D3381FF-436C-47B8-9979-F010AEF6896D}" destId="{1D25E774-5563-42B7-A5E6-C7979161D097}" srcOrd="0" destOrd="0" parTransId="{0B7D1DDD-A92D-45C5-B5B9-3F25573E1C3C}" sibTransId="{9EEA4A73-5C77-4B22-AA94-FC5812EFB9EC}"/>
    <dgm:cxn modelId="{80C54B90-294A-4975-B026-99C00EA0873E}" type="presOf" srcId="{AFDCFD97-0BDF-4575-A9BF-1F7CF55183B3}" destId="{BFAB1702-9FD4-4DA6-B164-C06D02BD53E1}" srcOrd="0" destOrd="0" presId="urn:microsoft.com/office/officeart/2005/8/layout/hList1"/>
    <dgm:cxn modelId="{2AB7E57A-759A-461B-8AEF-680DCDD59CB6}" srcId="{4AB74B91-3FE8-4E44-9B1A-74C65CF5A888}" destId="{6D3381FF-436C-47B8-9979-F010AEF6896D}" srcOrd="0" destOrd="0" parTransId="{539D81E9-177C-48CA-AE5F-B31FF121CDCA}" sibTransId="{20F49ABA-F7F2-42AE-A114-06CBAE9DDBEB}"/>
    <dgm:cxn modelId="{1C47DEEB-DFD9-4904-80B7-CEC87176BB85}" srcId="{4AB74B91-3FE8-4E44-9B1A-74C65CF5A888}" destId="{BA35EAED-41D4-468D-88E6-97F923C72347}" srcOrd="1" destOrd="0" parTransId="{903C8BE3-DC46-4C89-9C5D-56022EB3717E}" sibTransId="{22EA75DB-E5F6-46E1-80F2-4C869B522670}"/>
    <dgm:cxn modelId="{341DF883-157D-4088-B411-02F76D92C9B2}" srcId="{4AB74B91-3FE8-4E44-9B1A-74C65CF5A888}" destId="{AFDCFD97-0BDF-4575-A9BF-1F7CF55183B3}" srcOrd="2" destOrd="0" parTransId="{6A680CE1-D7FA-486A-8C79-0DE26B187D25}" sibTransId="{5F0C804C-00D5-49A9-9883-D45A81DF1C44}"/>
    <dgm:cxn modelId="{ADB91210-A11D-4302-AD64-B9E6B49D2485}" type="presOf" srcId="{1D25E774-5563-42B7-A5E6-C7979161D097}" destId="{8B8F5481-2F34-4B20-97FD-CF040C708F20}" srcOrd="0" destOrd="0" presId="urn:microsoft.com/office/officeart/2005/8/layout/hList1"/>
    <dgm:cxn modelId="{27705E79-8DB1-4E89-AC85-C474E63DC595}" type="presOf" srcId="{BA35EAED-41D4-468D-88E6-97F923C72347}" destId="{25A72ADD-C8B6-4B62-AE56-D3C634F4C642}" srcOrd="0" destOrd="0" presId="urn:microsoft.com/office/officeart/2005/8/layout/hList1"/>
    <dgm:cxn modelId="{85B8593C-59F2-4302-AFA6-5F52D97A3BDC}" type="presOf" srcId="{537BB8D7-499F-421B-A804-1E6806F2890B}" destId="{21C6AFFD-CDBD-4528-9122-0999ACC287FB}" srcOrd="0" destOrd="0" presId="urn:microsoft.com/office/officeart/2005/8/layout/hList1"/>
    <dgm:cxn modelId="{7D63852E-3821-4388-B77D-B0700E678C11}" srcId="{AFDCFD97-0BDF-4575-A9BF-1F7CF55183B3}" destId="{4C093CB7-32C3-4756-9F28-FD1E605BAF23}" srcOrd="0" destOrd="0" parTransId="{A507EDC7-D77E-41F5-A786-5121179F94E6}" sibTransId="{EABCF22F-7344-4ECB-A48F-CD90922A59F9}"/>
    <dgm:cxn modelId="{899A5E69-0796-4972-B5CF-3412F08E6BC1}" type="presOf" srcId="{4C093CB7-32C3-4756-9F28-FD1E605BAF23}" destId="{8A103F20-3F00-46AB-B817-56BFCC2DCECE}" srcOrd="0" destOrd="0" presId="urn:microsoft.com/office/officeart/2005/8/layout/hList1"/>
    <dgm:cxn modelId="{A1344D46-5663-435C-932A-6F38068C00B5}" type="presOf" srcId="{4AB74B91-3FE8-4E44-9B1A-74C65CF5A888}" destId="{BB68706E-C0F0-4645-905A-59CB813268D9}" srcOrd="0" destOrd="0" presId="urn:microsoft.com/office/officeart/2005/8/layout/hList1"/>
    <dgm:cxn modelId="{0CC71C2A-2960-49E1-9BFD-42923D114134}" srcId="{BA35EAED-41D4-468D-88E6-97F923C72347}" destId="{537BB8D7-499F-421B-A804-1E6806F2890B}" srcOrd="0" destOrd="0" parTransId="{60CE9C37-3EA9-4DF5-8265-9F51915D7063}" sibTransId="{8A4507E3-C676-4149-AA3A-671F51DAE42B}"/>
    <dgm:cxn modelId="{8C30943E-6E0F-45B3-B740-9FDA5569A3A5}" type="presOf" srcId="{6D3381FF-436C-47B8-9979-F010AEF6896D}" destId="{63FDCA8F-4E6E-489E-9B06-06F24993DBCA}" srcOrd="0" destOrd="0" presId="urn:microsoft.com/office/officeart/2005/8/layout/hList1"/>
    <dgm:cxn modelId="{1425FC58-8AD8-4367-A1C9-42887BD72F47}" type="presParOf" srcId="{BB68706E-C0F0-4645-905A-59CB813268D9}" destId="{69BEC430-7DE6-4A7D-AFCA-D68EC7E3C78B}" srcOrd="0" destOrd="0" presId="urn:microsoft.com/office/officeart/2005/8/layout/hList1"/>
    <dgm:cxn modelId="{BFA5FEC7-30D5-4C97-8FD2-A82101049938}" type="presParOf" srcId="{69BEC430-7DE6-4A7D-AFCA-D68EC7E3C78B}" destId="{63FDCA8F-4E6E-489E-9B06-06F24993DBCA}" srcOrd="0" destOrd="0" presId="urn:microsoft.com/office/officeart/2005/8/layout/hList1"/>
    <dgm:cxn modelId="{0F6D6F4E-82EB-4FAA-AAA2-40B3ECF82C79}" type="presParOf" srcId="{69BEC430-7DE6-4A7D-AFCA-D68EC7E3C78B}" destId="{8B8F5481-2F34-4B20-97FD-CF040C708F20}" srcOrd="1" destOrd="0" presId="urn:microsoft.com/office/officeart/2005/8/layout/hList1"/>
    <dgm:cxn modelId="{A0F74E21-FD1A-4C81-AB6E-1230481EBD72}" type="presParOf" srcId="{BB68706E-C0F0-4645-905A-59CB813268D9}" destId="{97F4A011-F35D-4673-BE5D-F6AF2B959CCB}" srcOrd="1" destOrd="0" presId="urn:microsoft.com/office/officeart/2005/8/layout/hList1"/>
    <dgm:cxn modelId="{F6B893E3-66F1-4942-BD16-2106450B2D0F}" type="presParOf" srcId="{BB68706E-C0F0-4645-905A-59CB813268D9}" destId="{A594F25C-5D03-4E68-8CF0-63BBA00F349C}" srcOrd="2" destOrd="0" presId="urn:microsoft.com/office/officeart/2005/8/layout/hList1"/>
    <dgm:cxn modelId="{D3FFD474-FABB-47ED-8A53-9CA380AF212A}" type="presParOf" srcId="{A594F25C-5D03-4E68-8CF0-63BBA00F349C}" destId="{25A72ADD-C8B6-4B62-AE56-D3C634F4C642}" srcOrd="0" destOrd="0" presId="urn:microsoft.com/office/officeart/2005/8/layout/hList1"/>
    <dgm:cxn modelId="{220F0F42-A803-4F77-AD2E-68C9C5324F50}" type="presParOf" srcId="{A594F25C-5D03-4E68-8CF0-63BBA00F349C}" destId="{21C6AFFD-CDBD-4528-9122-0999ACC287FB}" srcOrd="1" destOrd="0" presId="urn:microsoft.com/office/officeart/2005/8/layout/hList1"/>
    <dgm:cxn modelId="{8509A53F-2201-484A-8BF7-12FE92E47734}" type="presParOf" srcId="{BB68706E-C0F0-4645-905A-59CB813268D9}" destId="{CEDCEEE6-7605-47B0-819C-CCA57A282662}" srcOrd="3" destOrd="0" presId="urn:microsoft.com/office/officeart/2005/8/layout/hList1"/>
    <dgm:cxn modelId="{4CBE7A67-1C81-4B27-8FC4-E421E149DEED}" type="presParOf" srcId="{BB68706E-C0F0-4645-905A-59CB813268D9}" destId="{4A8DD5D7-9E9C-4494-83FE-D94382965FBC}" srcOrd="4" destOrd="0" presId="urn:microsoft.com/office/officeart/2005/8/layout/hList1"/>
    <dgm:cxn modelId="{EA1CA50A-2A1C-4D26-90B1-B15624832579}" type="presParOf" srcId="{4A8DD5D7-9E9C-4494-83FE-D94382965FBC}" destId="{BFAB1702-9FD4-4DA6-B164-C06D02BD53E1}" srcOrd="0" destOrd="0" presId="urn:microsoft.com/office/officeart/2005/8/layout/hList1"/>
    <dgm:cxn modelId="{089454F5-B9A1-4C8D-A0D3-42B00FEEF2F6}" type="presParOf" srcId="{4A8DD5D7-9E9C-4494-83FE-D94382965FBC}" destId="{8A103F20-3F00-46AB-B817-56BFCC2DCEC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7702E9-BF96-4D32-9279-20893F67D7FC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70128AD-4ABA-4D86-AEB0-205893C950DD}">
      <dgm:prSet phldrT="[Текст]" custT="1"/>
      <dgm:spPr/>
      <dgm:t>
        <a:bodyPr/>
        <a:lstStyle/>
        <a:p>
          <a:r>
            <a:rPr lang="el-GR" sz="28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Ι</a:t>
          </a:r>
          <a:r>
            <a:rPr lang="ru-RU" sz="28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-уровень </a:t>
          </a:r>
          <a:endParaRPr lang="ru-RU" sz="2800" dirty="0"/>
        </a:p>
      </dgm:t>
    </dgm:pt>
    <dgm:pt modelId="{23F7194D-1178-471A-9E5D-DA65703264C8}" type="parTrans" cxnId="{93D1C543-7CDF-4114-909D-9FB78D3C82E4}">
      <dgm:prSet/>
      <dgm:spPr/>
      <dgm:t>
        <a:bodyPr/>
        <a:lstStyle/>
        <a:p>
          <a:endParaRPr lang="ru-RU"/>
        </a:p>
      </dgm:t>
    </dgm:pt>
    <dgm:pt modelId="{DE251B40-0AFD-4FBC-B8FD-8D05C35441BA}" type="sibTrans" cxnId="{93D1C543-7CDF-4114-909D-9FB78D3C82E4}">
      <dgm:prSet/>
      <dgm:spPr/>
      <dgm:t>
        <a:bodyPr/>
        <a:lstStyle/>
        <a:p>
          <a:endParaRPr lang="ru-RU"/>
        </a:p>
      </dgm:t>
    </dgm:pt>
    <dgm:pt modelId="{D9022FA2-1AC5-436D-8217-A4EA09616CCE}">
      <dgm:prSet phldrT="[Текст]" custT="1"/>
      <dgm:spPr/>
      <dgm:t>
        <a:bodyPr/>
        <a:lstStyle/>
        <a:p>
          <a:endParaRPr lang="ru-RU" sz="2800" b="1" dirty="0">
            <a:solidFill>
              <a:schemeClr val="tx1"/>
            </a:solidFill>
          </a:endParaRPr>
        </a:p>
      </dgm:t>
    </dgm:pt>
    <dgm:pt modelId="{13A04423-8689-463F-B616-F171759518CF}" type="parTrans" cxnId="{CC05DF83-7BCA-4422-94F3-51242B685F3D}">
      <dgm:prSet/>
      <dgm:spPr/>
      <dgm:t>
        <a:bodyPr/>
        <a:lstStyle/>
        <a:p>
          <a:endParaRPr lang="ru-RU"/>
        </a:p>
      </dgm:t>
    </dgm:pt>
    <dgm:pt modelId="{6D2A8229-694F-4064-8EA6-25B49618917C}" type="sibTrans" cxnId="{CC05DF83-7BCA-4422-94F3-51242B685F3D}">
      <dgm:prSet/>
      <dgm:spPr/>
      <dgm:t>
        <a:bodyPr/>
        <a:lstStyle/>
        <a:p>
          <a:endParaRPr lang="ru-RU"/>
        </a:p>
      </dgm:t>
    </dgm:pt>
    <dgm:pt modelId="{7B0F66B5-E6BB-462A-804E-921EE6402A17}">
      <dgm:prSet phldrT="[Текст]" custT="1"/>
      <dgm:spPr/>
      <dgm:t>
        <a:bodyPr/>
        <a:lstStyle/>
        <a:p>
          <a:r>
            <a:rPr lang="el-GR" sz="28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ΙΙ</a:t>
          </a:r>
          <a:r>
            <a:rPr lang="ru-RU" sz="28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-уровень </a:t>
          </a:r>
          <a:endParaRPr lang="ru-RU" sz="2800" dirty="0"/>
        </a:p>
      </dgm:t>
    </dgm:pt>
    <dgm:pt modelId="{6747B131-3D9D-4E01-B969-7F34D4E1B894}" type="parTrans" cxnId="{1C1240BE-891A-4605-BA12-0B3243948E79}">
      <dgm:prSet/>
      <dgm:spPr/>
      <dgm:t>
        <a:bodyPr/>
        <a:lstStyle/>
        <a:p>
          <a:endParaRPr lang="ru-RU"/>
        </a:p>
      </dgm:t>
    </dgm:pt>
    <dgm:pt modelId="{8D7AA0B5-6474-413C-BCBB-22D878285275}" type="sibTrans" cxnId="{1C1240BE-891A-4605-BA12-0B3243948E79}">
      <dgm:prSet/>
      <dgm:spPr/>
      <dgm:t>
        <a:bodyPr/>
        <a:lstStyle/>
        <a:p>
          <a:endParaRPr lang="ru-RU"/>
        </a:p>
      </dgm:t>
    </dgm:pt>
    <dgm:pt modelId="{BC3F6060-92DC-4150-9534-587087BF2464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№</a:t>
          </a:r>
          <a:r>
            <a:rPr lang="ru-RU" sz="2800" b="1" baseline="0" dirty="0" smtClean="0">
              <a:solidFill>
                <a:schemeClr val="tx1"/>
              </a:solidFill>
            </a:rPr>
            <a:t> 365 (г),</a:t>
          </a:r>
          <a:endParaRPr lang="ru-RU" sz="2800" dirty="0">
            <a:solidFill>
              <a:schemeClr val="tx1"/>
            </a:solidFill>
          </a:endParaRPr>
        </a:p>
      </dgm:t>
    </dgm:pt>
    <dgm:pt modelId="{CD17B450-4CB5-4A91-BD0D-7EF6F0D5A173}" type="parTrans" cxnId="{8CAABD09-49E3-44B3-95B6-6FF7F1EAC2B1}">
      <dgm:prSet/>
      <dgm:spPr/>
      <dgm:t>
        <a:bodyPr/>
        <a:lstStyle/>
        <a:p>
          <a:endParaRPr lang="ru-RU"/>
        </a:p>
      </dgm:t>
    </dgm:pt>
    <dgm:pt modelId="{F63776C0-63D1-4FBB-9818-F7FA0834C197}" type="sibTrans" cxnId="{8CAABD09-49E3-44B3-95B6-6FF7F1EAC2B1}">
      <dgm:prSet/>
      <dgm:spPr/>
      <dgm:t>
        <a:bodyPr/>
        <a:lstStyle/>
        <a:p>
          <a:endParaRPr lang="ru-RU"/>
        </a:p>
      </dgm:t>
    </dgm:pt>
    <dgm:pt modelId="{FE238620-63D0-4FAE-95E3-5137EF638435}">
      <dgm:prSet phldrT="[Текст]" custT="1"/>
      <dgm:spPr/>
      <dgm:t>
        <a:bodyPr/>
        <a:lstStyle/>
        <a:p>
          <a:r>
            <a:rPr lang="el-GR" sz="28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ΙΙΙ</a:t>
          </a:r>
          <a:r>
            <a:rPr lang="ru-RU" sz="2800" b="1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-уровень </a:t>
          </a:r>
          <a:endParaRPr lang="ru-RU" sz="2800" dirty="0"/>
        </a:p>
      </dgm:t>
    </dgm:pt>
    <dgm:pt modelId="{76B84BC4-1BD3-4093-8BBD-CFDA3F34B02D}" type="parTrans" cxnId="{2E427CD6-C3AD-4F52-A5B0-232FA205F2A5}">
      <dgm:prSet/>
      <dgm:spPr/>
      <dgm:t>
        <a:bodyPr/>
        <a:lstStyle/>
        <a:p>
          <a:endParaRPr lang="ru-RU"/>
        </a:p>
      </dgm:t>
    </dgm:pt>
    <dgm:pt modelId="{5271CF0B-BDDD-4876-8091-C3BDBB2A18E5}" type="sibTrans" cxnId="{2E427CD6-C3AD-4F52-A5B0-232FA205F2A5}">
      <dgm:prSet/>
      <dgm:spPr/>
      <dgm:t>
        <a:bodyPr/>
        <a:lstStyle/>
        <a:p>
          <a:endParaRPr lang="ru-RU"/>
        </a:p>
      </dgm:t>
    </dgm:pt>
    <dgm:pt modelId="{323FF2F9-E54C-4F17-BB08-0644785826EC}">
      <dgm:prSet phldrT="[Текст]"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№ 366 (а),</a:t>
          </a:r>
          <a:endParaRPr lang="ru-RU" sz="2800" dirty="0">
            <a:solidFill>
              <a:schemeClr val="tx1"/>
            </a:solidFill>
          </a:endParaRPr>
        </a:p>
      </dgm:t>
    </dgm:pt>
    <dgm:pt modelId="{D6D3412D-C679-4997-BF56-CBEADF94318E}" type="parTrans" cxnId="{9C11B509-2DF7-438F-B37E-A3F6E3AB8A94}">
      <dgm:prSet/>
      <dgm:spPr/>
      <dgm:t>
        <a:bodyPr/>
        <a:lstStyle/>
        <a:p>
          <a:endParaRPr lang="ru-RU"/>
        </a:p>
      </dgm:t>
    </dgm:pt>
    <dgm:pt modelId="{16AE1A50-98A6-42B0-BA7B-C66A82B16783}" type="sibTrans" cxnId="{9C11B509-2DF7-438F-B37E-A3F6E3AB8A94}">
      <dgm:prSet/>
      <dgm:spPr/>
      <dgm:t>
        <a:bodyPr/>
        <a:lstStyle/>
        <a:p>
          <a:endParaRPr lang="ru-RU"/>
        </a:p>
      </dgm:t>
    </dgm:pt>
    <dgm:pt modelId="{36D7C7FC-D108-4B19-B13F-7BE2201823A2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№ 360 (г), </a:t>
          </a:r>
        </a:p>
      </dgm:t>
    </dgm:pt>
    <dgm:pt modelId="{A3C0CF63-A902-4F73-90A1-4D31406F6083}" type="parTrans" cxnId="{F6A4B026-07D9-4CB7-98F4-8666725343DB}">
      <dgm:prSet/>
      <dgm:spPr/>
      <dgm:t>
        <a:bodyPr/>
        <a:lstStyle/>
        <a:p>
          <a:endParaRPr lang="ru-RU"/>
        </a:p>
      </dgm:t>
    </dgm:pt>
    <dgm:pt modelId="{275B93BE-680B-49B2-A65D-FCDFA8AEE7C7}" type="sibTrans" cxnId="{F6A4B026-07D9-4CB7-98F4-8666725343DB}">
      <dgm:prSet/>
      <dgm:spPr/>
      <dgm:t>
        <a:bodyPr/>
        <a:lstStyle/>
        <a:p>
          <a:endParaRPr lang="ru-RU"/>
        </a:p>
      </dgm:t>
    </dgm:pt>
    <dgm:pt modelId="{719345A0-5AFE-45EC-957B-B5358E757C2B}">
      <dgm:prSet custT="1"/>
      <dgm:spPr/>
      <dgm:t>
        <a:bodyPr/>
        <a:lstStyle/>
        <a:p>
          <a:endParaRPr lang="ru-RU" sz="2800" b="1" dirty="0" smtClean="0">
            <a:solidFill>
              <a:schemeClr val="tx1"/>
            </a:solidFill>
          </a:endParaRPr>
        </a:p>
      </dgm:t>
    </dgm:pt>
    <dgm:pt modelId="{1A5910CA-ACA0-4AB2-871F-59B4858137F6}" type="parTrans" cxnId="{236E3A24-FDC5-4A2C-AD65-7FA2482AFA56}">
      <dgm:prSet/>
      <dgm:spPr/>
      <dgm:t>
        <a:bodyPr/>
        <a:lstStyle/>
        <a:p>
          <a:endParaRPr lang="ru-RU"/>
        </a:p>
      </dgm:t>
    </dgm:pt>
    <dgm:pt modelId="{2E0B39B6-8F03-4E95-B254-B256E3295246}" type="sibTrans" cxnId="{236E3A24-FDC5-4A2C-AD65-7FA2482AFA56}">
      <dgm:prSet/>
      <dgm:spPr/>
      <dgm:t>
        <a:bodyPr/>
        <a:lstStyle/>
        <a:p>
          <a:endParaRPr lang="ru-RU"/>
        </a:p>
      </dgm:t>
    </dgm:pt>
    <dgm:pt modelId="{F78CFBFA-B2E9-4567-AE46-CF71592C24F4}">
      <dgm:prSet custT="1"/>
      <dgm:spPr/>
      <dgm:t>
        <a:bodyPr/>
        <a:lstStyle/>
        <a:p>
          <a:r>
            <a:rPr lang="ru-RU" sz="2800" b="1" dirty="0" smtClean="0">
              <a:solidFill>
                <a:schemeClr val="tx1"/>
              </a:solidFill>
            </a:rPr>
            <a:t>№ 361(а).</a:t>
          </a:r>
        </a:p>
      </dgm:t>
    </dgm:pt>
    <dgm:pt modelId="{484478BB-47C6-4FCD-AC50-8640EE782178}" type="parTrans" cxnId="{CCE2BA0C-2361-4848-A877-B6C1280BF5C8}">
      <dgm:prSet/>
      <dgm:spPr/>
      <dgm:t>
        <a:bodyPr/>
        <a:lstStyle/>
        <a:p>
          <a:endParaRPr lang="ru-RU"/>
        </a:p>
      </dgm:t>
    </dgm:pt>
    <dgm:pt modelId="{85DCF2BB-624F-4C3B-A9ED-91DE9A2E0780}" type="sibTrans" cxnId="{CCE2BA0C-2361-4848-A877-B6C1280BF5C8}">
      <dgm:prSet/>
      <dgm:spPr/>
      <dgm:t>
        <a:bodyPr/>
        <a:lstStyle/>
        <a:p>
          <a:endParaRPr lang="ru-RU"/>
        </a:p>
      </dgm:t>
    </dgm:pt>
    <dgm:pt modelId="{82B897FE-11D0-4627-BBFD-5CFD2B51333F}">
      <dgm:prSet custT="1"/>
      <dgm:spPr/>
      <dgm:t>
        <a:bodyPr/>
        <a:lstStyle/>
        <a:p>
          <a:endParaRPr lang="ru-RU" sz="2800" b="1" baseline="0" dirty="0" smtClean="0">
            <a:solidFill>
              <a:schemeClr val="tx1"/>
            </a:solidFill>
          </a:endParaRPr>
        </a:p>
      </dgm:t>
    </dgm:pt>
    <dgm:pt modelId="{2DDB0694-D8E7-45C5-BC26-59159553FB9E}" type="parTrans" cxnId="{75BE25D1-0214-4A53-8F94-20B3964C113A}">
      <dgm:prSet/>
      <dgm:spPr/>
      <dgm:t>
        <a:bodyPr/>
        <a:lstStyle/>
        <a:p>
          <a:endParaRPr lang="ru-RU"/>
        </a:p>
      </dgm:t>
    </dgm:pt>
    <dgm:pt modelId="{4C5C8E06-44D0-4197-9C35-C66087397FDA}" type="sibTrans" cxnId="{75BE25D1-0214-4A53-8F94-20B3964C113A}">
      <dgm:prSet/>
      <dgm:spPr/>
      <dgm:t>
        <a:bodyPr/>
        <a:lstStyle/>
        <a:p>
          <a:endParaRPr lang="ru-RU"/>
        </a:p>
      </dgm:t>
    </dgm:pt>
    <dgm:pt modelId="{90E90278-F3F0-4797-8387-0513D2BF84F8}">
      <dgm:prSet custT="1"/>
      <dgm:spPr/>
      <dgm:t>
        <a:bodyPr/>
        <a:lstStyle/>
        <a:p>
          <a:r>
            <a:rPr lang="ru-RU" sz="2800" b="1" baseline="0" dirty="0" smtClean="0">
              <a:solidFill>
                <a:schemeClr val="tx1"/>
              </a:solidFill>
            </a:rPr>
            <a:t>№ 368.</a:t>
          </a:r>
          <a:endParaRPr lang="ru-RU" sz="2800" b="1" dirty="0" smtClean="0">
            <a:solidFill>
              <a:schemeClr val="tx1"/>
            </a:solidFill>
          </a:endParaRPr>
        </a:p>
      </dgm:t>
    </dgm:pt>
    <dgm:pt modelId="{5AC5387B-8BA3-4357-A03E-E5B773100069}" type="parTrans" cxnId="{25A1F390-72CC-4B50-879F-34C430AB8CBA}">
      <dgm:prSet/>
      <dgm:spPr/>
      <dgm:t>
        <a:bodyPr/>
        <a:lstStyle/>
        <a:p>
          <a:endParaRPr lang="ru-RU"/>
        </a:p>
      </dgm:t>
    </dgm:pt>
    <dgm:pt modelId="{3A8A41E5-4206-41A1-A810-37CF193CBE8D}" type="sibTrans" cxnId="{25A1F390-72CC-4B50-879F-34C430AB8CBA}">
      <dgm:prSet/>
      <dgm:spPr/>
      <dgm:t>
        <a:bodyPr/>
        <a:lstStyle/>
        <a:p>
          <a:endParaRPr lang="ru-RU"/>
        </a:p>
      </dgm:t>
    </dgm:pt>
    <dgm:pt modelId="{C46C22B5-B82C-4759-957E-EC9016F0443F}">
      <dgm:prSet phldrT="[Текст]" custT="1"/>
      <dgm:spPr/>
      <dgm:t>
        <a:bodyPr/>
        <a:lstStyle/>
        <a:p>
          <a:endParaRPr lang="ru-RU" sz="2800" dirty="0"/>
        </a:p>
      </dgm:t>
    </dgm:pt>
    <dgm:pt modelId="{CB77CF59-F80D-4665-BA9A-53301F7C3E09}" type="parTrans" cxnId="{10631878-8DE4-473D-A562-AC7452FB0E30}">
      <dgm:prSet/>
      <dgm:spPr/>
      <dgm:t>
        <a:bodyPr/>
        <a:lstStyle/>
        <a:p>
          <a:endParaRPr lang="ru-RU"/>
        </a:p>
      </dgm:t>
    </dgm:pt>
    <dgm:pt modelId="{CDC05386-A4F2-4232-9CF3-36B4D67B7490}" type="sibTrans" cxnId="{10631878-8DE4-473D-A562-AC7452FB0E30}">
      <dgm:prSet/>
      <dgm:spPr/>
      <dgm:t>
        <a:bodyPr/>
        <a:lstStyle/>
        <a:p>
          <a:endParaRPr lang="ru-RU"/>
        </a:p>
      </dgm:t>
    </dgm:pt>
    <dgm:pt modelId="{991FFD81-A5C6-4CE7-AECF-AC16587C47AF}">
      <dgm:prSet custT="1"/>
      <dgm:spPr/>
      <dgm:t>
        <a:bodyPr/>
        <a:lstStyle/>
        <a:p>
          <a:pPr rtl="0"/>
          <a:endParaRPr lang="ru-RU" sz="2800" b="1" dirty="0" smtClean="0">
            <a:solidFill>
              <a:schemeClr val="tx1"/>
            </a:solidFill>
          </a:endParaRPr>
        </a:p>
      </dgm:t>
    </dgm:pt>
    <dgm:pt modelId="{4D42C461-A841-419B-8169-D7C69F19189B}" type="parTrans" cxnId="{18E8EBFE-D594-4993-9BD5-2676A376AF66}">
      <dgm:prSet/>
      <dgm:spPr/>
      <dgm:t>
        <a:bodyPr/>
        <a:lstStyle/>
        <a:p>
          <a:endParaRPr lang="ru-RU"/>
        </a:p>
      </dgm:t>
    </dgm:pt>
    <dgm:pt modelId="{8114A8BE-6080-4B80-A790-8F925E2452A9}" type="sibTrans" cxnId="{18E8EBFE-D594-4993-9BD5-2676A376AF66}">
      <dgm:prSet/>
      <dgm:spPr/>
      <dgm:t>
        <a:bodyPr/>
        <a:lstStyle/>
        <a:p>
          <a:endParaRPr lang="ru-RU"/>
        </a:p>
      </dgm:t>
    </dgm:pt>
    <dgm:pt modelId="{890BCBB3-279E-4639-A827-8EB8E44C5597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tx1"/>
              </a:solidFill>
            </a:rPr>
            <a:t>№ 278 (с.313)</a:t>
          </a:r>
          <a:endParaRPr lang="ru-RU" sz="2800" dirty="0">
            <a:solidFill>
              <a:schemeClr val="tx1"/>
            </a:solidFill>
          </a:endParaRPr>
        </a:p>
      </dgm:t>
    </dgm:pt>
    <dgm:pt modelId="{DB0524C3-02E2-443F-BFFF-FE40471F2E7B}" type="parTrans" cxnId="{C0DF4225-4E49-46C5-A810-AB9F847AD020}">
      <dgm:prSet/>
      <dgm:spPr/>
      <dgm:t>
        <a:bodyPr/>
        <a:lstStyle/>
        <a:p>
          <a:endParaRPr lang="ru-RU"/>
        </a:p>
      </dgm:t>
    </dgm:pt>
    <dgm:pt modelId="{D582FFFD-86CF-4BC4-B993-56041FBB3D25}" type="sibTrans" cxnId="{C0DF4225-4E49-46C5-A810-AB9F847AD020}">
      <dgm:prSet/>
      <dgm:spPr/>
      <dgm:t>
        <a:bodyPr/>
        <a:lstStyle/>
        <a:p>
          <a:endParaRPr lang="ru-RU"/>
        </a:p>
      </dgm:t>
    </dgm:pt>
    <dgm:pt modelId="{B0F984AD-E81C-4B6C-BBDE-B7EABFB4619C}">
      <dgm:prSet phldrT="[Текст]" custT="1"/>
      <dgm:spPr/>
      <dgm:t>
        <a:bodyPr/>
        <a:lstStyle/>
        <a:p>
          <a:pPr rtl="0"/>
          <a:endParaRPr lang="ru-RU" sz="2800" dirty="0">
            <a:solidFill>
              <a:schemeClr val="tx1"/>
            </a:solidFill>
          </a:endParaRPr>
        </a:p>
      </dgm:t>
    </dgm:pt>
    <dgm:pt modelId="{D5EA474F-1626-4DFB-9150-B6752ED8151E}" type="parTrans" cxnId="{376B6309-3E1B-4FF4-96D5-A91E443160D6}">
      <dgm:prSet/>
      <dgm:spPr/>
      <dgm:t>
        <a:bodyPr/>
        <a:lstStyle/>
        <a:p>
          <a:endParaRPr lang="ru-RU"/>
        </a:p>
      </dgm:t>
    </dgm:pt>
    <dgm:pt modelId="{2ADAE60D-9E39-46D0-99E2-B6F1D4212E5B}" type="sibTrans" cxnId="{376B6309-3E1B-4FF4-96D5-A91E443160D6}">
      <dgm:prSet/>
      <dgm:spPr/>
      <dgm:t>
        <a:bodyPr/>
        <a:lstStyle/>
        <a:p>
          <a:endParaRPr lang="ru-RU"/>
        </a:p>
      </dgm:t>
    </dgm:pt>
    <dgm:pt modelId="{10289D24-5036-44A9-A48D-A0729CFE62A5}" type="pres">
      <dgm:prSet presAssocID="{D87702E9-BF96-4D32-9279-20893F67D7F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F715B0-F5B1-439B-99D6-E983D30F4933}" type="pres">
      <dgm:prSet presAssocID="{F70128AD-4ABA-4D86-AEB0-205893C950DD}" presName="composite" presStyleCnt="0"/>
      <dgm:spPr/>
    </dgm:pt>
    <dgm:pt modelId="{0BF45DEB-9365-4FB9-8AD5-0D508418F39B}" type="pres">
      <dgm:prSet presAssocID="{F70128AD-4ABA-4D86-AEB0-205893C950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7A199-81FE-42B7-8936-38897EB8A851}" type="pres">
      <dgm:prSet presAssocID="{F70128AD-4ABA-4D86-AEB0-205893C950D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9D0FE7-2578-43C9-A373-2EE91A6F6A74}" type="pres">
      <dgm:prSet presAssocID="{DE251B40-0AFD-4FBC-B8FD-8D05C35441BA}" presName="space" presStyleCnt="0"/>
      <dgm:spPr/>
    </dgm:pt>
    <dgm:pt modelId="{3ABB52A4-950F-436C-A114-58D07BF95B63}" type="pres">
      <dgm:prSet presAssocID="{7B0F66B5-E6BB-462A-804E-921EE6402A17}" presName="composite" presStyleCnt="0"/>
      <dgm:spPr/>
    </dgm:pt>
    <dgm:pt modelId="{F8A6EF14-9B26-4A85-8702-81179A504C9F}" type="pres">
      <dgm:prSet presAssocID="{7B0F66B5-E6BB-462A-804E-921EE6402A1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903B8-E523-4D1E-B9DD-AF4FCB677C72}" type="pres">
      <dgm:prSet presAssocID="{7B0F66B5-E6BB-462A-804E-921EE6402A1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8268C-B938-46BC-9DCE-C73A97FA4D53}" type="pres">
      <dgm:prSet presAssocID="{8D7AA0B5-6474-413C-BCBB-22D878285275}" presName="space" presStyleCnt="0"/>
      <dgm:spPr/>
    </dgm:pt>
    <dgm:pt modelId="{7C9C186B-FCD7-4D2C-BDF1-3C2B9BE95C61}" type="pres">
      <dgm:prSet presAssocID="{FE238620-63D0-4FAE-95E3-5137EF638435}" presName="composite" presStyleCnt="0"/>
      <dgm:spPr/>
    </dgm:pt>
    <dgm:pt modelId="{13BA62F6-2E40-4386-9103-9D4A0DF83F3D}" type="pres">
      <dgm:prSet presAssocID="{FE238620-63D0-4FAE-95E3-5137EF6384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2E7E0-F0D4-4AD7-B705-7EB78E652C50}" type="pres">
      <dgm:prSet presAssocID="{FE238620-63D0-4FAE-95E3-5137EF6384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725498-5454-45C3-8E35-D8939F4180C6}" type="presOf" srcId="{323FF2F9-E54C-4F17-BB08-0644785826EC}" destId="{2BE2E7E0-F0D4-4AD7-B705-7EB78E652C50}" srcOrd="0" destOrd="1" presId="urn:microsoft.com/office/officeart/2005/8/layout/hList1"/>
    <dgm:cxn modelId="{91EAC491-F3A1-4F64-A794-178DB5FBA1FF}" type="presOf" srcId="{90E90278-F3F0-4797-8387-0513D2BF84F8}" destId="{48E903B8-E523-4D1E-B9DD-AF4FCB677C72}" srcOrd="0" destOrd="3" presId="urn:microsoft.com/office/officeart/2005/8/layout/hList1"/>
    <dgm:cxn modelId="{75BE25D1-0214-4A53-8F94-20B3964C113A}" srcId="{7B0F66B5-E6BB-462A-804E-921EE6402A17}" destId="{82B897FE-11D0-4627-BBFD-5CFD2B51333F}" srcOrd="2" destOrd="0" parTransId="{2DDB0694-D8E7-45C5-BC26-59159553FB9E}" sibTransId="{4C5C8E06-44D0-4197-9C35-C66087397FDA}"/>
    <dgm:cxn modelId="{18E8EBFE-D594-4993-9BD5-2676A376AF66}" srcId="{FE238620-63D0-4FAE-95E3-5137EF638435}" destId="{991FFD81-A5C6-4CE7-AECF-AC16587C47AF}" srcOrd="2" destOrd="0" parTransId="{4D42C461-A841-419B-8169-D7C69F19189B}" sibTransId="{8114A8BE-6080-4B80-A790-8F925E2452A9}"/>
    <dgm:cxn modelId="{11AF8258-738A-4B6C-918C-55C155A998D4}" type="presOf" srcId="{D9022FA2-1AC5-436D-8217-A4EA09616CCE}" destId="{C717A199-81FE-42B7-8936-38897EB8A851}" srcOrd="0" destOrd="0" presId="urn:microsoft.com/office/officeart/2005/8/layout/hList1"/>
    <dgm:cxn modelId="{25A1F390-72CC-4B50-879F-34C430AB8CBA}" srcId="{7B0F66B5-E6BB-462A-804E-921EE6402A17}" destId="{90E90278-F3F0-4797-8387-0513D2BF84F8}" srcOrd="3" destOrd="0" parTransId="{5AC5387B-8BA3-4357-A03E-E5B773100069}" sibTransId="{3A8A41E5-4206-41A1-A810-37CF193CBE8D}"/>
    <dgm:cxn modelId="{F6A4B026-07D9-4CB7-98F4-8666725343DB}" srcId="{F70128AD-4ABA-4D86-AEB0-205893C950DD}" destId="{36D7C7FC-D108-4B19-B13F-7BE2201823A2}" srcOrd="1" destOrd="0" parTransId="{A3C0CF63-A902-4F73-90A1-4D31406F6083}" sibTransId="{275B93BE-680B-49B2-A65D-FCDFA8AEE7C7}"/>
    <dgm:cxn modelId="{C96AEA1A-218E-4FE1-8DEA-B1A7D328A13A}" type="presOf" srcId="{C46C22B5-B82C-4759-957E-EC9016F0443F}" destId="{48E903B8-E523-4D1E-B9DD-AF4FCB677C72}" srcOrd="0" destOrd="0" presId="urn:microsoft.com/office/officeart/2005/8/layout/hList1"/>
    <dgm:cxn modelId="{CC05DF83-7BCA-4422-94F3-51242B685F3D}" srcId="{F70128AD-4ABA-4D86-AEB0-205893C950DD}" destId="{D9022FA2-1AC5-436D-8217-A4EA09616CCE}" srcOrd="0" destOrd="0" parTransId="{13A04423-8689-463F-B616-F171759518CF}" sibTransId="{6D2A8229-694F-4064-8EA6-25B49618917C}"/>
    <dgm:cxn modelId="{8CAABD09-49E3-44B3-95B6-6FF7F1EAC2B1}" srcId="{7B0F66B5-E6BB-462A-804E-921EE6402A17}" destId="{BC3F6060-92DC-4150-9534-587087BF2464}" srcOrd="1" destOrd="0" parTransId="{CD17B450-4CB5-4A91-BD0D-7EF6F0D5A173}" sibTransId="{F63776C0-63D1-4FBB-9818-F7FA0834C197}"/>
    <dgm:cxn modelId="{DD34A203-63A7-4FCD-88F8-65288A35C2E0}" type="presOf" srcId="{82B897FE-11D0-4627-BBFD-5CFD2B51333F}" destId="{48E903B8-E523-4D1E-B9DD-AF4FCB677C72}" srcOrd="0" destOrd="2" presId="urn:microsoft.com/office/officeart/2005/8/layout/hList1"/>
    <dgm:cxn modelId="{BE221641-53DA-4CCF-B98B-9FD2C73B4A9D}" type="presOf" srcId="{36D7C7FC-D108-4B19-B13F-7BE2201823A2}" destId="{C717A199-81FE-42B7-8936-38897EB8A851}" srcOrd="0" destOrd="1" presId="urn:microsoft.com/office/officeart/2005/8/layout/hList1"/>
    <dgm:cxn modelId="{376B6309-3E1B-4FF4-96D5-A91E443160D6}" srcId="{FE238620-63D0-4FAE-95E3-5137EF638435}" destId="{B0F984AD-E81C-4B6C-BBDE-B7EABFB4619C}" srcOrd="0" destOrd="0" parTransId="{D5EA474F-1626-4DFB-9150-B6752ED8151E}" sibTransId="{2ADAE60D-9E39-46D0-99E2-B6F1D4212E5B}"/>
    <dgm:cxn modelId="{9C11B509-2DF7-438F-B37E-A3F6E3AB8A94}" srcId="{FE238620-63D0-4FAE-95E3-5137EF638435}" destId="{323FF2F9-E54C-4F17-BB08-0644785826EC}" srcOrd="1" destOrd="0" parTransId="{D6D3412D-C679-4997-BF56-CBEADF94318E}" sibTransId="{16AE1A50-98A6-42B0-BA7B-C66A82B16783}"/>
    <dgm:cxn modelId="{0BBDB691-CC3B-498C-8854-FC9EE0105600}" type="presOf" srcId="{F78CFBFA-B2E9-4567-AE46-CF71592C24F4}" destId="{C717A199-81FE-42B7-8936-38897EB8A851}" srcOrd="0" destOrd="3" presId="urn:microsoft.com/office/officeart/2005/8/layout/hList1"/>
    <dgm:cxn modelId="{475E27A0-CFCD-4C15-8E93-70A2FA17B694}" type="presOf" srcId="{FE238620-63D0-4FAE-95E3-5137EF638435}" destId="{13BA62F6-2E40-4386-9103-9D4A0DF83F3D}" srcOrd="0" destOrd="0" presId="urn:microsoft.com/office/officeart/2005/8/layout/hList1"/>
    <dgm:cxn modelId="{0F56AE91-5F26-4B3B-8785-B8F3CE95E8A8}" type="presOf" srcId="{B0F984AD-E81C-4B6C-BBDE-B7EABFB4619C}" destId="{2BE2E7E0-F0D4-4AD7-B705-7EB78E652C50}" srcOrd="0" destOrd="0" presId="urn:microsoft.com/office/officeart/2005/8/layout/hList1"/>
    <dgm:cxn modelId="{93D1C543-7CDF-4114-909D-9FB78D3C82E4}" srcId="{D87702E9-BF96-4D32-9279-20893F67D7FC}" destId="{F70128AD-4ABA-4D86-AEB0-205893C950DD}" srcOrd="0" destOrd="0" parTransId="{23F7194D-1178-471A-9E5D-DA65703264C8}" sibTransId="{DE251B40-0AFD-4FBC-B8FD-8D05C35441BA}"/>
    <dgm:cxn modelId="{78E176EF-5D34-4FC6-81F3-24BC72A86689}" type="presOf" srcId="{BC3F6060-92DC-4150-9534-587087BF2464}" destId="{48E903B8-E523-4D1E-B9DD-AF4FCB677C72}" srcOrd="0" destOrd="1" presId="urn:microsoft.com/office/officeart/2005/8/layout/hList1"/>
    <dgm:cxn modelId="{CCE2BA0C-2361-4848-A877-B6C1280BF5C8}" srcId="{F70128AD-4ABA-4D86-AEB0-205893C950DD}" destId="{F78CFBFA-B2E9-4567-AE46-CF71592C24F4}" srcOrd="3" destOrd="0" parTransId="{484478BB-47C6-4FCD-AC50-8640EE782178}" sibTransId="{85DCF2BB-624F-4C3B-A9ED-91DE9A2E0780}"/>
    <dgm:cxn modelId="{2E427CD6-C3AD-4F52-A5B0-232FA205F2A5}" srcId="{D87702E9-BF96-4D32-9279-20893F67D7FC}" destId="{FE238620-63D0-4FAE-95E3-5137EF638435}" srcOrd="2" destOrd="0" parTransId="{76B84BC4-1BD3-4093-8BBD-CFDA3F34B02D}" sibTransId="{5271CF0B-BDDD-4876-8091-C3BDBB2A18E5}"/>
    <dgm:cxn modelId="{C0DF4225-4E49-46C5-A810-AB9F847AD020}" srcId="{FE238620-63D0-4FAE-95E3-5137EF638435}" destId="{890BCBB3-279E-4639-A827-8EB8E44C5597}" srcOrd="3" destOrd="0" parTransId="{DB0524C3-02E2-443F-BFFF-FE40471F2E7B}" sibTransId="{D582FFFD-86CF-4BC4-B993-56041FBB3D25}"/>
    <dgm:cxn modelId="{236E3A24-FDC5-4A2C-AD65-7FA2482AFA56}" srcId="{F70128AD-4ABA-4D86-AEB0-205893C950DD}" destId="{719345A0-5AFE-45EC-957B-B5358E757C2B}" srcOrd="2" destOrd="0" parTransId="{1A5910CA-ACA0-4AB2-871F-59B4858137F6}" sibTransId="{2E0B39B6-8F03-4E95-B254-B256E3295246}"/>
    <dgm:cxn modelId="{E66158F7-9340-4C03-8F9A-F6C9F4E3CFB1}" type="presOf" srcId="{719345A0-5AFE-45EC-957B-B5358E757C2B}" destId="{C717A199-81FE-42B7-8936-38897EB8A851}" srcOrd="0" destOrd="2" presId="urn:microsoft.com/office/officeart/2005/8/layout/hList1"/>
    <dgm:cxn modelId="{1C1240BE-891A-4605-BA12-0B3243948E79}" srcId="{D87702E9-BF96-4D32-9279-20893F67D7FC}" destId="{7B0F66B5-E6BB-462A-804E-921EE6402A17}" srcOrd="1" destOrd="0" parTransId="{6747B131-3D9D-4E01-B969-7F34D4E1B894}" sibTransId="{8D7AA0B5-6474-413C-BCBB-22D878285275}"/>
    <dgm:cxn modelId="{D6548687-CBFE-430F-AB24-11FC06B45EFD}" type="presOf" srcId="{890BCBB3-279E-4639-A827-8EB8E44C5597}" destId="{2BE2E7E0-F0D4-4AD7-B705-7EB78E652C50}" srcOrd="0" destOrd="3" presId="urn:microsoft.com/office/officeart/2005/8/layout/hList1"/>
    <dgm:cxn modelId="{10631878-8DE4-473D-A562-AC7452FB0E30}" srcId="{7B0F66B5-E6BB-462A-804E-921EE6402A17}" destId="{C46C22B5-B82C-4759-957E-EC9016F0443F}" srcOrd="0" destOrd="0" parTransId="{CB77CF59-F80D-4665-BA9A-53301F7C3E09}" sibTransId="{CDC05386-A4F2-4232-9CF3-36B4D67B7490}"/>
    <dgm:cxn modelId="{B99DCAB3-7926-40C4-BBD7-9CD5FFACF858}" type="presOf" srcId="{F70128AD-4ABA-4D86-AEB0-205893C950DD}" destId="{0BF45DEB-9365-4FB9-8AD5-0D508418F39B}" srcOrd="0" destOrd="0" presId="urn:microsoft.com/office/officeart/2005/8/layout/hList1"/>
    <dgm:cxn modelId="{ABCEDF00-6496-4176-A363-3F91C35A5CBA}" type="presOf" srcId="{991FFD81-A5C6-4CE7-AECF-AC16587C47AF}" destId="{2BE2E7E0-F0D4-4AD7-B705-7EB78E652C50}" srcOrd="0" destOrd="2" presId="urn:microsoft.com/office/officeart/2005/8/layout/hList1"/>
    <dgm:cxn modelId="{2CF523AC-C0ED-4AF1-927A-92B6BE106383}" type="presOf" srcId="{7B0F66B5-E6BB-462A-804E-921EE6402A17}" destId="{F8A6EF14-9B26-4A85-8702-81179A504C9F}" srcOrd="0" destOrd="0" presId="urn:microsoft.com/office/officeart/2005/8/layout/hList1"/>
    <dgm:cxn modelId="{E42D2655-1E43-4380-9927-0856DC01E450}" type="presOf" srcId="{D87702E9-BF96-4D32-9279-20893F67D7FC}" destId="{10289D24-5036-44A9-A48D-A0729CFE62A5}" srcOrd="0" destOrd="0" presId="urn:microsoft.com/office/officeart/2005/8/layout/hList1"/>
    <dgm:cxn modelId="{92B4CC71-4AE4-4DB6-BFF0-635EFDFE397E}" type="presParOf" srcId="{10289D24-5036-44A9-A48D-A0729CFE62A5}" destId="{49F715B0-F5B1-439B-99D6-E983D30F4933}" srcOrd="0" destOrd="0" presId="urn:microsoft.com/office/officeart/2005/8/layout/hList1"/>
    <dgm:cxn modelId="{FCE9D97C-B13A-4C3B-BEA1-58F14CD38668}" type="presParOf" srcId="{49F715B0-F5B1-439B-99D6-E983D30F4933}" destId="{0BF45DEB-9365-4FB9-8AD5-0D508418F39B}" srcOrd="0" destOrd="0" presId="urn:microsoft.com/office/officeart/2005/8/layout/hList1"/>
    <dgm:cxn modelId="{975800BD-6C02-4428-8AC7-71DF21013529}" type="presParOf" srcId="{49F715B0-F5B1-439B-99D6-E983D30F4933}" destId="{C717A199-81FE-42B7-8936-38897EB8A851}" srcOrd="1" destOrd="0" presId="urn:microsoft.com/office/officeart/2005/8/layout/hList1"/>
    <dgm:cxn modelId="{57F334DE-1A4A-420D-A7BE-A85EAF9FA297}" type="presParOf" srcId="{10289D24-5036-44A9-A48D-A0729CFE62A5}" destId="{BE9D0FE7-2578-43C9-A373-2EE91A6F6A74}" srcOrd="1" destOrd="0" presId="urn:microsoft.com/office/officeart/2005/8/layout/hList1"/>
    <dgm:cxn modelId="{903EA574-003E-4369-907C-A547FB20594B}" type="presParOf" srcId="{10289D24-5036-44A9-A48D-A0729CFE62A5}" destId="{3ABB52A4-950F-436C-A114-58D07BF95B63}" srcOrd="2" destOrd="0" presId="urn:microsoft.com/office/officeart/2005/8/layout/hList1"/>
    <dgm:cxn modelId="{34EBF46A-88C9-4019-AB9A-1717170D351A}" type="presParOf" srcId="{3ABB52A4-950F-436C-A114-58D07BF95B63}" destId="{F8A6EF14-9B26-4A85-8702-81179A504C9F}" srcOrd="0" destOrd="0" presId="urn:microsoft.com/office/officeart/2005/8/layout/hList1"/>
    <dgm:cxn modelId="{E848ADA0-E893-47C0-B4B8-58D5D236E249}" type="presParOf" srcId="{3ABB52A4-950F-436C-A114-58D07BF95B63}" destId="{48E903B8-E523-4D1E-B9DD-AF4FCB677C72}" srcOrd="1" destOrd="0" presId="urn:microsoft.com/office/officeart/2005/8/layout/hList1"/>
    <dgm:cxn modelId="{1C4524DA-505D-43FB-8C34-87147C7412D9}" type="presParOf" srcId="{10289D24-5036-44A9-A48D-A0729CFE62A5}" destId="{19E8268C-B938-46BC-9DCE-C73A97FA4D53}" srcOrd="3" destOrd="0" presId="urn:microsoft.com/office/officeart/2005/8/layout/hList1"/>
    <dgm:cxn modelId="{A91961C3-50EC-4E4F-B2B0-1C01E7A35893}" type="presParOf" srcId="{10289D24-5036-44A9-A48D-A0729CFE62A5}" destId="{7C9C186B-FCD7-4D2C-BDF1-3C2B9BE95C61}" srcOrd="4" destOrd="0" presId="urn:microsoft.com/office/officeart/2005/8/layout/hList1"/>
    <dgm:cxn modelId="{264C33AC-BBE6-4BBA-B15A-6C523FC1DE69}" type="presParOf" srcId="{7C9C186B-FCD7-4D2C-BDF1-3C2B9BE95C61}" destId="{13BA62F6-2E40-4386-9103-9D4A0DF83F3D}" srcOrd="0" destOrd="0" presId="urn:microsoft.com/office/officeart/2005/8/layout/hList1"/>
    <dgm:cxn modelId="{773A9371-C98C-4DB3-ABDF-D233662C7A72}" type="presParOf" srcId="{7C9C186B-FCD7-4D2C-BDF1-3C2B9BE95C61}" destId="{2BE2E7E0-F0D4-4AD7-B705-7EB78E652C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5179D-AC86-45CA-9A21-C131CCDCC5FE}">
      <dsp:nvSpPr>
        <dsp:cNvPr id="0" name=""/>
        <dsp:cNvSpPr/>
      </dsp:nvSpPr>
      <dsp:spPr>
        <a:xfrm>
          <a:off x="0" y="1240765"/>
          <a:ext cx="6196405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191E5C-138F-44CB-9B87-DF1DE6C8DEDE}">
      <dsp:nvSpPr>
        <dsp:cNvPr id="0" name=""/>
        <dsp:cNvSpPr/>
      </dsp:nvSpPr>
      <dsp:spPr>
        <a:xfrm>
          <a:off x="309820" y="6124"/>
          <a:ext cx="4835947" cy="16479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947" tIns="0" rIns="16394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bg2">
                  <a:lumMod val="25000"/>
                </a:schemeClr>
              </a:solidFill>
            </a:rPr>
            <a:t>- закрепить навыки вычисления площадей;</a:t>
          </a:r>
          <a:endParaRPr lang="ru-RU" sz="3600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90265" y="86569"/>
        <a:ext cx="4675057" cy="1487030"/>
      </dsp:txXfrm>
    </dsp:sp>
    <dsp:sp modelId="{320DAA22-4554-474F-86E9-E464820DF50B}">
      <dsp:nvSpPr>
        <dsp:cNvPr id="0" name=""/>
        <dsp:cNvSpPr/>
      </dsp:nvSpPr>
      <dsp:spPr>
        <a:xfrm>
          <a:off x="0" y="3334322"/>
          <a:ext cx="6196405" cy="70560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23DEB-05F3-4FB2-981B-0D560C469884}">
      <dsp:nvSpPr>
        <dsp:cNvPr id="0" name=""/>
        <dsp:cNvSpPr/>
      </dsp:nvSpPr>
      <dsp:spPr>
        <a:xfrm>
          <a:off x="309820" y="2097565"/>
          <a:ext cx="4835947" cy="165003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947" tIns="0" rIns="163947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50000"/>
                </a:schemeClr>
              </a:solidFill>
            </a:rPr>
            <a:t>- продолжить работу по подготовке к ЕГЭ.</a:t>
          </a:r>
          <a:endParaRPr lang="ru-RU" sz="3600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90368" y="2178113"/>
        <a:ext cx="4674851" cy="1488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CD2710-87BF-4225-AE7C-7431446DAC83}">
      <dsp:nvSpPr>
        <dsp:cNvPr id="0" name=""/>
        <dsp:cNvSpPr/>
      </dsp:nvSpPr>
      <dsp:spPr>
        <a:xfrm>
          <a:off x="0" y="30556"/>
          <a:ext cx="4680996" cy="15287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1.Найдите значение выражения</a:t>
          </a:r>
          <a:endParaRPr lang="ru-RU" sz="3200" kern="1200" dirty="0"/>
        </a:p>
      </dsp:txBody>
      <dsp:txXfrm>
        <a:off x="975641" y="30556"/>
        <a:ext cx="3705354" cy="1528708"/>
      </dsp:txXfrm>
    </dsp:sp>
    <dsp:sp modelId="{FAF22943-F093-42C5-9897-B246F85DBEDC}">
      <dsp:nvSpPr>
        <dsp:cNvPr id="0" name=""/>
        <dsp:cNvSpPr/>
      </dsp:nvSpPr>
      <dsp:spPr>
        <a:xfrm>
          <a:off x="3608791" y="145899"/>
          <a:ext cx="3861854" cy="128892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624D1E-0DCB-4812-A08F-A1335629E837}">
      <dsp:nvSpPr>
        <dsp:cNvPr id="0" name=""/>
        <dsp:cNvSpPr/>
      </dsp:nvSpPr>
      <dsp:spPr>
        <a:xfrm>
          <a:off x="49040" y="1846805"/>
          <a:ext cx="7632848" cy="643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2.Вычислите</a:t>
          </a:r>
          <a:endParaRPr lang="ru-RU" sz="3200" kern="1200" dirty="0"/>
        </a:p>
      </dsp:txBody>
      <dsp:txXfrm>
        <a:off x="1639925" y="1846805"/>
        <a:ext cx="6041963" cy="643149"/>
      </dsp:txXfrm>
    </dsp:sp>
    <dsp:sp modelId="{8C8C6CB8-7E9E-4832-9332-5562404D1756}">
      <dsp:nvSpPr>
        <dsp:cNvPr id="0" name=""/>
        <dsp:cNvSpPr/>
      </dsp:nvSpPr>
      <dsp:spPr>
        <a:xfrm>
          <a:off x="5723804" y="1597242"/>
          <a:ext cx="1851362" cy="11507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1A53F-97CC-42A6-AF49-0BDD79B37F72}">
      <dsp:nvSpPr>
        <dsp:cNvPr id="0" name=""/>
        <dsp:cNvSpPr/>
      </dsp:nvSpPr>
      <dsp:spPr>
        <a:xfrm>
          <a:off x="45231" y="2776421"/>
          <a:ext cx="3897637" cy="11195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3.Найдите производную функции:</a:t>
          </a:r>
          <a:endParaRPr lang="ru-RU" sz="2800" kern="1200" dirty="0"/>
        </a:p>
      </dsp:txBody>
      <dsp:txXfrm>
        <a:off x="857601" y="2776421"/>
        <a:ext cx="3085268" cy="1119536"/>
      </dsp:txXfrm>
    </dsp:sp>
    <dsp:sp modelId="{3A738AC0-65B5-437C-9172-9CD4C41F98A0}">
      <dsp:nvSpPr>
        <dsp:cNvPr id="0" name=""/>
        <dsp:cNvSpPr/>
      </dsp:nvSpPr>
      <dsp:spPr>
        <a:xfrm>
          <a:off x="3654027" y="2815974"/>
          <a:ext cx="3978820" cy="102988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A80E6-E798-45F7-BA02-0F49A9D362EC}">
      <dsp:nvSpPr>
        <dsp:cNvPr id="0" name=""/>
        <dsp:cNvSpPr/>
      </dsp:nvSpPr>
      <dsp:spPr>
        <a:xfrm>
          <a:off x="0" y="3956221"/>
          <a:ext cx="7632848" cy="8981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4. Найти множество значений функции </a:t>
          </a:r>
          <a:r>
            <a:rPr lang="en-US" sz="2800" kern="1200" dirty="0" smtClean="0">
              <a:solidFill>
                <a:schemeClr val="tx1"/>
              </a:solidFill>
            </a:rPr>
            <a:t>y</a:t>
          </a:r>
          <a:r>
            <a:rPr lang="ru-RU" sz="2800" kern="1200" dirty="0" smtClean="0">
              <a:solidFill>
                <a:schemeClr val="tx1"/>
              </a:solidFill>
            </a:rPr>
            <a:t>=11</a:t>
          </a:r>
          <a:r>
            <a:rPr lang="en-US" sz="2800" kern="1200" dirty="0" err="1" smtClean="0">
              <a:solidFill>
                <a:schemeClr val="tx1"/>
              </a:solidFill>
            </a:rPr>
            <a:t>sinx</a:t>
          </a:r>
          <a:r>
            <a:rPr lang="ru-RU" sz="2800" kern="1200" dirty="0" smtClean="0">
              <a:solidFill>
                <a:schemeClr val="tx1"/>
              </a:solidFill>
            </a:rPr>
            <a:t>;</a:t>
          </a:r>
          <a:r>
            <a:rPr lang="en-US" sz="2800" kern="1200" dirty="0" smtClean="0">
              <a:solidFill>
                <a:schemeClr val="tx1"/>
              </a:solidFill>
            </a:rPr>
            <a:t> </a:t>
          </a:r>
          <a:r>
            <a:rPr lang="ru-RU" sz="2800" kern="1200" dirty="0" smtClean="0">
              <a:solidFill>
                <a:schemeClr val="tx1"/>
              </a:solidFill>
            </a:rPr>
            <a:t> 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1590884" y="3956221"/>
        <a:ext cx="6041963" cy="898151"/>
      </dsp:txXfrm>
    </dsp:sp>
    <dsp:sp modelId="{25869324-EFDE-492E-8A03-7F4B1E830031}">
      <dsp:nvSpPr>
        <dsp:cNvPr id="0" name=""/>
        <dsp:cNvSpPr/>
      </dsp:nvSpPr>
      <dsp:spPr>
        <a:xfrm flipH="1">
          <a:off x="0" y="4382024"/>
          <a:ext cx="51552" cy="51451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E0841-894F-4372-A56E-93B8F499ED67}">
      <dsp:nvSpPr>
        <dsp:cNvPr id="0" name=""/>
        <dsp:cNvSpPr/>
      </dsp:nvSpPr>
      <dsp:spPr>
        <a:xfrm>
          <a:off x="14325" y="216026"/>
          <a:ext cx="7249093" cy="2342329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05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>
              <a:solidFill>
                <a:schemeClr val="tx2">
                  <a:lumMod val="50000"/>
                </a:schemeClr>
              </a:solidFill>
              <a:effectLst/>
            </a:rPr>
            <a:t>6. Билет на автобус стоит 15 рублей. Какое максимальное число билетов можно будет купить на 100 рублей после повышения цены билета на 20 %?</a:t>
          </a:r>
          <a:endParaRPr lang="ru-RU" sz="3000" b="0" kern="1200" dirty="0">
            <a:solidFill>
              <a:schemeClr val="tx2">
                <a:lumMod val="50000"/>
              </a:schemeClr>
            </a:solidFill>
            <a:effectLst/>
          </a:endParaRPr>
        </a:p>
      </dsp:txBody>
      <dsp:txXfrm>
        <a:off x="14325" y="216026"/>
        <a:ext cx="7249093" cy="2342329"/>
      </dsp:txXfrm>
    </dsp:sp>
    <dsp:sp modelId="{C188C8AE-9DBC-41DD-A782-FABC730C2965}">
      <dsp:nvSpPr>
        <dsp:cNvPr id="0" name=""/>
        <dsp:cNvSpPr/>
      </dsp:nvSpPr>
      <dsp:spPr>
        <a:xfrm>
          <a:off x="0" y="0"/>
          <a:ext cx="1007688" cy="1511533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00CA5-FCED-4E2E-A137-B4A1154C495F}">
      <dsp:nvSpPr>
        <dsp:cNvPr id="0" name=""/>
        <dsp:cNvSpPr/>
      </dsp:nvSpPr>
      <dsp:spPr>
        <a:xfrm>
          <a:off x="3130" y="2628755"/>
          <a:ext cx="7341685" cy="2469125"/>
        </a:xfrm>
        <a:prstGeom prst="rect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5059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kern="1200" dirty="0" smtClean="0">
              <a:solidFill>
                <a:schemeClr val="tx1"/>
              </a:solidFill>
              <a:effectLst/>
            </a:rPr>
            <a:t>7. </a:t>
          </a:r>
          <a:r>
            <a:rPr lang="ru-RU" sz="3000" b="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Найти общий вид первообразных </a:t>
          </a:r>
          <a:br>
            <a:rPr lang="ru-RU" sz="3000" b="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</a:br>
          <a:r>
            <a:rPr lang="ru-RU" sz="3000" b="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функции              </a:t>
          </a:r>
          <a:r>
            <a:rPr lang="ru-RU" sz="3000" kern="1200" dirty="0" smtClean="0">
              <a:solidFill>
                <a:schemeClr val="bg2">
                  <a:lumMod val="10000"/>
                </a:schemeClr>
              </a:solidFill>
              <a:effectLst/>
              <a:ea typeface="Times New Roman"/>
              <a:cs typeface="Times New Roman"/>
            </a:rPr>
            <a:t>на промежутке </a:t>
          </a:r>
          <a:r>
            <a:rPr lang="ru-RU" sz="3000" b="0" kern="1200" dirty="0" smtClean="0">
              <a:solidFill>
                <a:schemeClr val="bg2">
                  <a:lumMod val="10000"/>
                </a:schemeClr>
              </a:solidFill>
              <a:effectLst/>
              <a:ea typeface="Times New Roman"/>
              <a:cs typeface="Times New Roman"/>
            </a:rPr>
            <a:t>                </a:t>
          </a:r>
          <a:endParaRPr lang="ru-RU" sz="3000" b="0" kern="1200" dirty="0">
            <a:solidFill>
              <a:schemeClr val="bg2">
                <a:lumMod val="10000"/>
              </a:schemeClr>
            </a:solidFill>
            <a:effectLst/>
          </a:endParaRPr>
        </a:p>
      </dsp:txBody>
      <dsp:txXfrm>
        <a:off x="3130" y="2628755"/>
        <a:ext cx="7341685" cy="2469125"/>
      </dsp:txXfrm>
    </dsp:sp>
    <dsp:sp modelId="{672A6F0F-5E6C-4FEE-B3AE-BE003F2E7B24}">
      <dsp:nvSpPr>
        <dsp:cNvPr id="0" name=""/>
        <dsp:cNvSpPr/>
      </dsp:nvSpPr>
      <dsp:spPr>
        <a:xfrm>
          <a:off x="0" y="2448268"/>
          <a:ext cx="1007688" cy="1511533"/>
        </a:xfrm>
        <a:prstGeom prst="rect">
          <a:avLst/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FCB44-3B64-41B0-ADBA-592ACA8A4160}">
      <dsp:nvSpPr>
        <dsp:cNvPr id="0" name=""/>
        <dsp:cNvSpPr/>
      </dsp:nvSpPr>
      <dsp:spPr>
        <a:xfrm>
          <a:off x="35" y="85403"/>
          <a:ext cx="3364826" cy="9374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Коллективная работа</a:t>
          </a:r>
          <a:endParaRPr lang="ru-RU" sz="2700" b="1" kern="1200" dirty="0"/>
        </a:p>
      </dsp:txBody>
      <dsp:txXfrm>
        <a:off x="35" y="85403"/>
        <a:ext cx="3364826" cy="937443"/>
      </dsp:txXfrm>
    </dsp:sp>
    <dsp:sp modelId="{C7EFDDED-EC63-4CF5-91F4-0DBD27E5B54D}">
      <dsp:nvSpPr>
        <dsp:cNvPr id="0" name=""/>
        <dsp:cNvSpPr/>
      </dsp:nvSpPr>
      <dsp:spPr>
        <a:xfrm>
          <a:off x="35" y="1022847"/>
          <a:ext cx="3364826" cy="40763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b="1" kern="1200" dirty="0" smtClean="0">
              <a:solidFill>
                <a:schemeClr val="tx1"/>
              </a:solidFill>
              <a:effectLst/>
            </a:rPr>
            <a:t>№ 367</a:t>
          </a:r>
          <a:endParaRPr lang="ru-RU" sz="2700" kern="1200" dirty="0">
            <a:solidFill>
              <a:schemeClr val="tx1"/>
            </a:solidFill>
            <a:effectLst/>
          </a:endParaRPr>
        </a:p>
      </dsp:txBody>
      <dsp:txXfrm>
        <a:off x="35" y="1022847"/>
        <a:ext cx="3364826" cy="4076324"/>
      </dsp:txXfrm>
    </dsp:sp>
    <dsp:sp modelId="{5886BA95-8AA6-484B-997A-26001734FE04}">
      <dsp:nvSpPr>
        <dsp:cNvPr id="0" name=""/>
        <dsp:cNvSpPr/>
      </dsp:nvSpPr>
      <dsp:spPr>
        <a:xfrm>
          <a:off x="3672407" y="72007"/>
          <a:ext cx="3364826" cy="93744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Индивидуальная работа</a:t>
          </a:r>
          <a:endParaRPr lang="ru-RU" sz="2700" b="1" kern="1200" dirty="0"/>
        </a:p>
      </dsp:txBody>
      <dsp:txXfrm>
        <a:off x="3672407" y="72007"/>
        <a:ext cx="3364826" cy="937443"/>
      </dsp:txXfrm>
    </dsp:sp>
    <dsp:sp modelId="{78AE1FE3-4655-41DE-9478-CC0276FF0B08}">
      <dsp:nvSpPr>
        <dsp:cNvPr id="0" name=""/>
        <dsp:cNvSpPr/>
      </dsp:nvSpPr>
      <dsp:spPr>
        <a:xfrm>
          <a:off x="3672407" y="1008131"/>
          <a:ext cx="3364826" cy="4076324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</a:rPr>
            <a:t>Вычислите </a:t>
          </a:r>
          <a:r>
            <a:rPr lang="en-US" sz="2800" b="1" kern="1200" dirty="0" smtClean="0">
              <a:solidFill>
                <a:schemeClr val="bg2">
                  <a:lumMod val="25000"/>
                </a:schemeClr>
              </a:solidFill>
            </a:rPr>
            <a:t>S </a:t>
          </a: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</a:rPr>
            <a:t>фигуры, ограниченной параболой     </a:t>
          </a:r>
          <a:r>
            <a:rPr lang="en-US" sz="2800" b="1" kern="1200" dirty="0" smtClean="0">
              <a:solidFill>
                <a:schemeClr val="bg2">
                  <a:lumMod val="25000"/>
                </a:schemeClr>
              </a:solidFill>
            </a:rPr>
            <a:t>y=x</a:t>
          </a:r>
          <a:r>
            <a:rPr lang="ru-RU" sz="2800" b="1" kern="1200" dirty="0" smtClean="0">
              <a:solidFill>
                <a:schemeClr val="bg2">
                  <a:lumMod val="25000"/>
                </a:schemeClr>
              </a:solidFill>
            </a:rPr>
            <a:t>²-2х+2, касательной к ней, проведенной в точке  А (3; 5) и осью ординат.  </a:t>
          </a:r>
          <a:endParaRPr lang="ru-RU" sz="28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3672407" y="1008131"/>
        <a:ext cx="3364826" cy="40763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FDCA8F-4E6E-489E-9B06-06F24993DBCA}">
      <dsp:nvSpPr>
        <dsp:cNvPr id="0" name=""/>
        <dsp:cNvSpPr/>
      </dsp:nvSpPr>
      <dsp:spPr>
        <a:xfrm>
          <a:off x="95967" y="52916"/>
          <a:ext cx="2265172" cy="8726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bg1"/>
              </a:solidFill>
            </a:rPr>
            <a:t>Ι</a:t>
          </a:r>
          <a:r>
            <a:rPr lang="ru-RU" sz="2800" kern="1200" dirty="0" smtClean="0">
              <a:solidFill>
                <a:schemeClr val="bg1"/>
              </a:solidFill>
            </a:rPr>
            <a:t>-уровень 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95967" y="52916"/>
        <a:ext cx="2265172" cy="872686"/>
      </dsp:txXfrm>
    </dsp:sp>
    <dsp:sp modelId="{8B8F5481-2F34-4B20-97FD-CF040C708F20}">
      <dsp:nvSpPr>
        <dsp:cNvPr id="0" name=""/>
        <dsp:cNvSpPr/>
      </dsp:nvSpPr>
      <dsp:spPr>
        <a:xfrm>
          <a:off x="144009" y="1089764"/>
          <a:ext cx="2308979" cy="303394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Найти </a:t>
          </a:r>
          <a:r>
            <a:rPr lang="en-US" sz="2400" b="1" kern="1200" dirty="0" smtClean="0"/>
            <a:t>S </a:t>
          </a:r>
          <a:r>
            <a:rPr lang="ru-RU" sz="2400" b="1" kern="1200" dirty="0" smtClean="0"/>
            <a:t>фигуры, ограниченной линиями </a:t>
          </a:r>
          <a:r>
            <a:rPr lang="en-US" sz="2400" b="1" kern="1200" dirty="0" smtClean="0"/>
            <a:t>y=x</a:t>
          </a:r>
          <a:r>
            <a:rPr lang="ru-RU" sz="2400" b="1" kern="1200" dirty="0" smtClean="0"/>
            <a:t>²</a:t>
          </a:r>
          <a:r>
            <a:rPr lang="en-US" sz="2400" b="1" kern="1200" dirty="0" smtClean="0"/>
            <a:t>+1</a:t>
          </a:r>
          <a:r>
            <a:rPr lang="ru-RU" sz="2400" b="1" kern="1200" dirty="0" smtClean="0"/>
            <a:t>, </a:t>
          </a:r>
          <a:r>
            <a:rPr lang="en-US" sz="2400" b="1" kern="1200" dirty="0" smtClean="0"/>
            <a:t>y=0</a:t>
          </a:r>
          <a:r>
            <a:rPr lang="ru-RU" sz="2400" b="1" kern="1200" dirty="0" smtClean="0"/>
            <a:t>, </a:t>
          </a:r>
          <a:r>
            <a:rPr lang="en-US" sz="2400" b="1" kern="1200" dirty="0" smtClean="0"/>
            <a:t>x=0</a:t>
          </a:r>
          <a:r>
            <a:rPr lang="ru-RU" sz="2400" b="1" kern="1200" dirty="0" smtClean="0"/>
            <a:t>, </a:t>
          </a:r>
          <a:r>
            <a:rPr lang="en-US" sz="2400" b="1" kern="1200" dirty="0" smtClean="0"/>
            <a:t>x=2</a:t>
          </a:r>
          <a:r>
            <a:rPr lang="ru-RU" sz="2400" b="1" kern="1200" dirty="0" smtClean="0"/>
            <a:t>.</a:t>
          </a:r>
          <a:endParaRPr lang="ru-RU" sz="2400" b="1" kern="1200" dirty="0"/>
        </a:p>
      </dsp:txBody>
      <dsp:txXfrm>
        <a:off x="144009" y="1089764"/>
        <a:ext cx="2308979" cy="3033946"/>
      </dsp:txXfrm>
    </dsp:sp>
    <dsp:sp modelId="{25A72ADD-C8B6-4B62-AE56-D3C634F4C642}">
      <dsp:nvSpPr>
        <dsp:cNvPr id="0" name=""/>
        <dsp:cNvSpPr/>
      </dsp:nvSpPr>
      <dsp:spPr>
        <a:xfrm>
          <a:off x="2643129" y="20038"/>
          <a:ext cx="2303563" cy="87350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bg1"/>
              </a:solidFill>
            </a:rPr>
            <a:t>ΙΙ</a:t>
          </a:r>
          <a:r>
            <a:rPr lang="ru-RU" sz="2800" kern="1200" dirty="0" smtClean="0">
              <a:solidFill>
                <a:schemeClr val="bg1"/>
              </a:solidFill>
            </a:rPr>
            <a:t>-уровень 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2643129" y="20038"/>
        <a:ext cx="2303563" cy="873504"/>
      </dsp:txXfrm>
    </dsp:sp>
    <dsp:sp modelId="{21C6AFFD-CDBD-4528-9122-0999ACC287FB}">
      <dsp:nvSpPr>
        <dsp:cNvPr id="0" name=""/>
        <dsp:cNvSpPr/>
      </dsp:nvSpPr>
      <dsp:spPr>
        <a:xfrm>
          <a:off x="2664300" y="1152846"/>
          <a:ext cx="2248598" cy="310533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Найти </a:t>
          </a:r>
          <a:r>
            <a:rPr lang="en-US" sz="2400" b="1" kern="1200" dirty="0" smtClean="0"/>
            <a:t>S </a:t>
          </a:r>
          <a:r>
            <a:rPr lang="ru-RU" sz="2400" b="1" kern="1200" dirty="0" smtClean="0"/>
            <a:t>фигуры, ограниченной линиями </a:t>
          </a:r>
          <a:r>
            <a:rPr lang="en-US" sz="2400" b="1" kern="1200" dirty="0" smtClean="0"/>
            <a:t>y=x</a:t>
          </a:r>
          <a:r>
            <a:rPr lang="ru-RU" sz="2400" b="1" kern="1200" dirty="0" smtClean="0"/>
            <a:t>³, </a:t>
          </a:r>
          <a:r>
            <a:rPr lang="en-US" sz="2400" b="1" kern="1200" dirty="0" smtClean="0"/>
            <a:t>y=</a:t>
          </a:r>
          <a:endParaRPr lang="ru-RU" sz="2400" b="1" kern="1200" dirty="0"/>
        </a:p>
      </dsp:txBody>
      <dsp:txXfrm>
        <a:off x="2664300" y="1152846"/>
        <a:ext cx="2248598" cy="3105333"/>
      </dsp:txXfrm>
    </dsp:sp>
    <dsp:sp modelId="{BFAB1702-9FD4-4DA6-B164-C06D02BD53E1}">
      <dsp:nvSpPr>
        <dsp:cNvPr id="0" name=""/>
        <dsp:cNvSpPr/>
      </dsp:nvSpPr>
      <dsp:spPr>
        <a:xfrm>
          <a:off x="5162928" y="0"/>
          <a:ext cx="2183762" cy="8501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>
              <a:solidFill>
                <a:schemeClr val="bg1"/>
              </a:solidFill>
            </a:rPr>
            <a:t>ΙΙΙ</a:t>
          </a:r>
          <a:r>
            <a:rPr lang="ru-RU" sz="2800" kern="1200" dirty="0" smtClean="0">
              <a:solidFill>
                <a:schemeClr val="bg1"/>
              </a:solidFill>
            </a:rPr>
            <a:t>-уровень </a:t>
          </a:r>
          <a:endParaRPr lang="ru-RU" sz="2800" kern="1200" dirty="0">
            <a:solidFill>
              <a:schemeClr val="bg1"/>
            </a:solidFill>
          </a:endParaRPr>
        </a:p>
      </dsp:txBody>
      <dsp:txXfrm>
        <a:off x="5162928" y="0"/>
        <a:ext cx="2183762" cy="850123"/>
      </dsp:txXfrm>
    </dsp:sp>
    <dsp:sp modelId="{8A103F20-3F00-46AB-B817-56BFCC2DCECE}">
      <dsp:nvSpPr>
        <dsp:cNvPr id="0" name=""/>
        <dsp:cNvSpPr/>
      </dsp:nvSpPr>
      <dsp:spPr>
        <a:xfrm>
          <a:off x="5191928" y="1025883"/>
          <a:ext cx="2183762" cy="3294596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Найти </a:t>
          </a:r>
          <a:r>
            <a:rPr lang="en-US" sz="2000" kern="1200" dirty="0" smtClean="0"/>
            <a:t>S </a:t>
          </a:r>
          <a:r>
            <a:rPr lang="ru-RU" sz="2000" kern="1200" dirty="0" smtClean="0"/>
            <a:t>фигуры, ограниченной кривой </a:t>
          </a:r>
          <a:r>
            <a:rPr lang="en-US" sz="2000" kern="1200" dirty="0" smtClean="0"/>
            <a:t>y=</a:t>
          </a:r>
          <a:r>
            <a:rPr lang="ru-RU" sz="2000" kern="1200" dirty="0" smtClean="0"/>
            <a:t>         и прямой, проходящей через точки </a:t>
          </a:r>
          <a:r>
            <a:rPr lang="ru-RU" sz="2000" b="1" kern="1200" dirty="0" smtClean="0"/>
            <a:t>А(2; 2) и В(4;3).  </a:t>
          </a:r>
          <a:endParaRPr lang="ru-RU" sz="2000" kern="1200" dirty="0"/>
        </a:p>
      </dsp:txBody>
      <dsp:txXfrm>
        <a:off x="5191928" y="1025883"/>
        <a:ext cx="2183762" cy="32945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45DEB-9365-4FB9-8AD5-0D508418F39B}">
      <dsp:nvSpPr>
        <dsp:cNvPr id="0" name=""/>
        <dsp:cNvSpPr/>
      </dsp:nvSpPr>
      <dsp:spPr>
        <a:xfrm>
          <a:off x="1936" y="192093"/>
          <a:ext cx="1887967" cy="7551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Ι</a:t>
          </a:r>
          <a:r>
            <a:rPr lang="ru-RU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-уровень </a:t>
          </a:r>
          <a:endParaRPr lang="ru-RU" sz="2800" kern="1200" dirty="0"/>
        </a:p>
      </dsp:txBody>
      <dsp:txXfrm>
        <a:off x="1936" y="192093"/>
        <a:ext cx="1887967" cy="755186"/>
      </dsp:txXfrm>
    </dsp:sp>
    <dsp:sp modelId="{C717A199-81FE-42B7-8936-38897EB8A851}">
      <dsp:nvSpPr>
        <dsp:cNvPr id="0" name=""/>
        <dsp:cNvSpPr/>
      </dsp:nvSpPr>
      <dsp:spPr>
        <a:xfrm>
          <a:off x="1936" y="947279"/>
          <a:ext cx="1887967" cy="2810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№ 360 (г),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 smtClean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№ 361(а).</a:t>
          </a:r>
        </a:p>
      </dsp:txBody>
      <dsp:txXfrm>
        <a:off x="1936" y="947279"/>
        <a:ext cx="1887967" cy="2810880"/>
      </dsp:txXfrm>
    </dsp:sp>
    <dsp:sp modelId="{F8A6EF14-9B26-4A85-8702-81179A504C9F}">
      <dsp:nvSpPr>
        <dsp:cNvPr id="0" name=""/>
        <dsp:cNvSpPr/>
      </dsp:nvSpPr>
      <dsp:spPr>
        <a:xfrm>
          <a:off x="2154218" y="192093"/>
          <a:ext cx="1887967" cy="7551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ΙΙ</a:t>
          </a:r>
          <a:r>
            <a:rPr lang="ru-RU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-уровень </a:t>
          </a:r>
          <a:endParaRPr lang="ru-RU" sz="2800" kern="1200" dirty="0"/>
        </a:p>
      </dsp:txBody>
      <dsp:txXfrm>
        <a:off x="2154218" y="192093"/>
        <a:ext cx="1887967" cy="755186"/>
      </dsp:txXfrm>
    </dsp:sp>
    <dsp:sp modelId="{48E903B8-E523-4D1E-B9DD-AF4FCB677C72}">
      <dsp:nvSpPr>
        <dsp:cNvPr id="0" name=""/>
        <dsp:cNvSpPr/>
      </dsp:nvSpPr>
      <dsp:spPr>
        <a:xfrm>
          <a:off x="2154218" y="947279"/>
          <a:ext cx="1887967" cy="2810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№</a:t>
          </a:r>
          <a:r>
            <a:rPr lang="ru-RU" sz="2800" b="1" kern="1200" baseline="0" dirty="0" smtClean="0">
              <a:solidFill>
                <a:schemeClr val="tx1"/>
              </a:solidFill>
            </a:rPr>
            <a:t> 365 (г),</a:t>
          </a:r>
          <a:endParaRPr lang="ru-RU" sz="2800" kern="1200" dirty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baseline="0" dirty="0" smtClean="0">
            <a:solidFill>
              <a:schemeClr val="tx1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baseline="0" dirty="0" smtClean="0">
              <a:solidFill>
                <a:schemeClr val="tx1"/>
              </a:solidFill>
            </a:rPr>
            <a:t>№ 368.</a:t>
          </a:r>
          <a:endParaRPr lang="ru-RU" sz="2800" b="1" kern="1200" dirty="0" smtClean="0">
            <a:solidFill>
              <a:schemeClr val="tx1"/>
            </a:solidFill>
          </a:endParaRPr>
        </a:p>
      </dsp:txBody>
      <dsp:txXfrm>
        <a:off x="2154218" y="947279"/>
        <a:ext cx="1887967" cy="2810880"/>
      </dsp:txXfrm>
    </dsp:sp>
    <dsp:sp modelId="{13BA62F6-2E40-4386-9103-9D4A0DF83F3D}">
      <dsp:nvSpPr>
        <dsp:cNvPr id="0" name=""/>
        <dsp:cNvSpPr/>
      </dsp:nvSpPr>
      <dsp:spPr>
        <a:xfrm>
          <a:off x="4306501" y="192093"/>
          <a:ext cx="1887967" cy="75518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ΙΙΙ</a:t>
          </a:r>
          <a:r>
            <a:rPr lang="ru-RU" sz="2800" b="1" kern="1200" dirty="0" smtClean="0">
              <a:solidFill>
                <a:schemeClr val="accent4">
                  <a:lumMod val="20000"/>
                  <a:lumOff val="80000"/>
                </a:schemeClr>
              </a:solidFill>
            </a:rPr>
            <a:t>-уровень </a:t>
          </a:r>
          <a:endParaRPr lang="ru-RU" sz="2800" kern="1200" dirty="0"/>
        </a:p>
      </dsp:txBody>
      <dsp:txXfrm>
        <a:off x="4306501" y="192093"/>
        <a:ext cx="1887967" cy="755186"/>
      </dsp:txXfrm>
    </dsp:sp>
    <dsp:sp modelId="{2BE2E7E0-F0D4-4AD7-B705-7EB78E652C50}">
      <dsp:nvSpPr>
        <dsp:cNvPr id="0" name=""/>
        <dsp:cNvSpPr/>
      </dsp:nvSpPr>
      <dsp:spPr>
        <a:xfrm>
          <a:off x="4306501" y="947279"/>
          <a:ext cx="1887967" cy="281088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№ 366 (а),</a:t>
          </a:r>
          <a:endParaRPr lang="ru-RU" sz="2800" kern="1200" dirty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 smtClean="0">
            <a:solidFill>
              <a:schemeClr val="tx1"/>
            </a:solidFill>
          </a:endParaRP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chemeClr val="tx1"/>
              </a:solidFill>
            </a:rPr>
            <a:t>№ 278 (с.313)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4306501" y="947279"/>
        <a:ext cx="1887967" cy="2810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microsoft.com/office/2007/relationships/hdphoto" Target="../media/hdphoto2.wdp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5723468" cy="129614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Вычисление площадей фигур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6696744" cy="3024336"/>
          </a:xfrm>
        </p:spPr>
        <p:txBody>
          <a:bodyPr/>
          <a:lstStyle/>
          <a:p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Урок по алгебре и началам анализа, 11 класс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Автор: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Хоршева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С.Н. </a:t>
            </a: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учитель математики МОУ</a:t>
            </a: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Самарской СОШ</a:t>
            </a:r>
          </a:p>
          <a:p>
            <a:pPr algn="r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п. Самарского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73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817583"/>
            <a:ext cx="7344816" cy="88322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3</a:t>
            </a:r>
            <a:r>
              <a:rPr lang="ru-RU" sz="3600" dirty="0">
                <a:solidFill>
                  <a:srgbClr val="002060"/>
                </a:solidFill>
              </a:rPr>
              <a:t>. Рассмотрите рисунки. Выясните, какие из предложенных являются криволинейными трапециями.</a:t>
            </a:r>
            <a:endParaRPr lang="ru-RU" sz="3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000"/>
          </a:blip>
          <a:srcRect/>
          <a:stretch>
            <a:fillRect/>
          </a:stretch>
        </p:blipFill>
        <p:spPr bwMode="auto">
          <a:xfrm>
            <a:off x="827584" y="2204864"/>
            <a:ext cx="74168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7168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620689"/>
            <a:ext cx="7920880" cy="122413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4. Вычислите площадь заштрихованной фигуры, изображенной на рисунке.</a:t>
            </a:r>
            <a:endParaRPr lang="ru-RU" sz="3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79712" y="1772816"/>
            <a:ext cx="516859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306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433" y="692696"/>
            <a:ext cx="7560840" cy="180020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</a:rPr>
              <a:t>5. Вычислите </a:t>
            </a:r>
            <a:r>
              <a:rPr lang="en-US" sz="4800" dirty="0">
                <a:solidFill>
                  <a:srgbClr val="002060"/>
                </a:solidFill>
              </a:rPr>
              <a:t>³</a:t>
            </a:r>
            <a:r>
              <a:rPr lang="ru-RU" sz="4800" dirty="0">
                <a:solidFill>
                  <a:srgbClr val="002060"/>
                </a:solidFill>
              </a:rPr>
              <a:t>/</a:t>
            </a:r>
            <a:r>
              <a:rPr lang="en-US" sz="4800" dirty="0">
                <a:solidFill>
                  <a:srgbClr val="002060"/>
                </a:solidFill>
              </a:rPr>
              <a:t>₄</a:t>
            </a:r>
            <a:r>
              <a:rPr lang="ru-RU" sz="4800" dirty="0">
                <a:solidFill>
                  <a:srgbClr val="002060"/>
                </a:solidFill>
              </a:rPr>
              <a:t> площади фигуры, ограниченной линиями  </a:t>
            </a:r>
            <a:r>
              <a:rPr lang="en-US" sz="4800" dirty="0">
                <a:solidFill>
                  <a:srgbClr val="002060"/>
                </a:solidFill>
              </a:rPr>
              <a:t>y=9-x² </a:t>
            </a:r>
            <a:r>
              <a:rPr lang="ru-RU" sz="4800" dirty="0">
                <a:solidFill>
                  <a:srgbClr val="002060"/>
                </a:solidFill>
              </a:rPr>
              <a:t>и </a:t>
            </a:r>
            <a:r>
              <a:rPr lang="en-US" sz="4800" dirty="0">
                <a:solidFill>
                  <a:srgbClr val="002060"/>
                </a:solidFill>
              </a:rPr>
              <a:t>y=0</a:t>
            </a:r>
            <a:r>
              <a:rPr lang="ru-RU" sz="4800" dirty="0">
                <a:solidFill>
                  <a:srgbClr val="002060"/>
                </a:solidFill>
              </a:rPr>
              <a:t>.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Юлия\Downloads\vopr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382" y="2780928"/>
            <a:ext cx="2858943" cy="3528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14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САМОПРОВЕРКА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72816"/>
            <a:ext cx="6543829" cy="41764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en-US" sz="4400" b="1" dirty="0">
                <a:solidFill>
                  <a:schemeClr val="bg2">
                    <a:lumMod val="25000"/>
                  </a:schemeClr>
                </a:solidFill>
              </a:rPr>
              <a:t>k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= -3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       2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. в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3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. а, в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         4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. 4 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</a:rPr>
              <a:t>5</a:t>
            </a:r>
            <a:r>
              <a:rPr lang="ru-RU" sz="4400" b="1" dirty="0">
                <a:solidFill>
                  <a:schemeClr val="bg2">
                    <a:lumMod val="25000"/>
                  </a:schemeClr>
                </a:solidFill>
              </a:rPr>
              <a:t>. 27</a:t>
            </a:r>
          </a:p>
          <a:p>
            <a:endParaRPr lang="ru-RU" sz="2800" dirty="0"/>
          </a:p>
        </p:txBody>
      </p:sp>
      <p:pic>
        <p:nvPicPr>
          <p:cNvPr id="2050" name="Picture 2" descr="C:\Users\Юлия\Downloads\72fd214898746e9fa2911add214d2e46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72816"/>
            <a:ext cx="4752528" cy="44211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8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935636"/>
              </p:ext>
            </p:extLst>
          </p:nvPr>
        </p:nvGraphicFramePr>
        <p:xfrm>
          <a:off x="1043608" y="836712"/>
          <a:ext cx="72008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443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9"/>
            <a:ext cx="6965245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ДИФФЕРЕНЦИРОВАННАЯ САМОСТОЯТЕЛЬНАЯ РАБОТА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393621"/>
              </p:ext>
            </p:extLst>
          </p:nvPr>
        </p:nvGraphicFramePr>
        <p:xfrm>
          <a:off x="827584" y="1844824"/>
          <a:ext cx="741682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9557" y="4557580"/>
            <a:ext cx="428626" cy="42862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1283" y="3679033"/>
            <a:ext cx="762000" cy="500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901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ДОМАШНЕЕ ЗАДАНИЕ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7605573"/>
              </p:ext>
            </p:extLst>
          </p:nvPr>
        </p:nvGraphicFramePr>
        <p:xfrm>
          <a:off x="1463040" y="1772816"/>
          <a:ext cx="6196405" cy="3950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02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2768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Спасибо за урок!</a:t>
            </a:r>
            <a:endParaRPr lang="ru-RU" sz="6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4365103"/>
            <a:ext cx="6637352" cy="135796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44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>
                <a:solidFill>
                  <a:schemeClr val="bg2">
                    <a:lumMod val="10000"/>
                  </a:schemeClr>
                </a:solidFill>
              </a:rPr>
              <a:t>Источник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заимствования картинок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http://images.yandex.ru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11217"/>
          </a:xfrm>
        </p:spPr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514758"/>
              </p:ext>
            </p:extLst>
          </p:nvPr>
        </p:nvGraphicFramePr>
        <p:xfrm>
          <a:off x="1619672" y="1844824"/>
          <a:ext cx="6196405" cy="40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19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План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700808"/>
            <a:ext cx="6853376" cy="424847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Проверка домашнего задания.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Тестирование (в устной форме).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Фронтальная работа.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Самопроверка.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Решение задач на вычисление площадей (использование коллективной и индивидуальной форм работы).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Дифференцированная самостоятельная работа.</a:t>
            </a:r>
          </a:p>
          <a:p>
            <a:pPr>
              <a:buFont typeface="Wingdings" pitchFamily="2" charset="2"/>
              <a:buChar char="q"/>
            </a:pPr>
            <a:r>
              <a:rPr lang="ru-RU" sz="2600" dirty="0">
                <a:solidFill>
                  <a:schemeClr val="tx2">
                    <a:lumMod val="75000"/>
                  </a:schemeClr>
                </a:solidFill>
              </a:rPr>
              <a:t>Домашнее задание.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087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965245" cy="811218"/>
          </a:xfrm>
        </p:spPr>
        <p:txBody>
          <a:bodyPr/>
          <a:lstStyle/>
          <a:p>
            <a:r>
              <a:rPr lang="ru-RU" b="1" dirty="0" smtClean="0"/>
              <a:t>Тестирование</a:t>
            </a:r>
            <a:endParaRPr lang="ru-RU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406232"/>
              </p:ext>
            </p:extLst>
          </p:nvPr>
        </p:nvGraphicFramePr>
        <p:xfrm>
          <a:off x="683568" y="1196752"/>
          <a:ext cx="763284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7821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5" y="620689"/>
            <a:ext cx="7560840" cy="1008111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5</a:t>
            </a:r>
            <a:r>
              <a:rPr lang="ru-RU" sz="3100" b="1" dirty="0">
                <a:solidFill>
                  <a:schemeClr val="bg2">
                    <a:lumMod val="50000"/>
                  </a:schemeClr>
                </a:solidFill>
              </a:rPr>
              <a:t>. Определите по графику наибольшую температуру воздуха 15 августа.</a:t>
            </a:r>
            <a:r>
              <a:rPr lang="ru-RU" sz="31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31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31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Наташа\Рабочий стол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484784"/>
            <a:ext cx="7056784" cy="4721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190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5913052"/>
              </p:ext>
            </p:extLst>
          </p:nvPr>
        </p:nvGraphicFramePr>
        <p:xfrm>
          <a:off x="899592" y="836712"/>
          <a:ext cx="734481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7864" y="5045514"/>
            <a:ext cx="1428760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8264" y="5386793"/>
            <a:ext cx="1214732" cy="4445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1935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344816" cy="120248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8. Функция 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y=f(x)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определена на промежутке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(-6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; 7). На рисунке изображен график производной этой функции. Укажите абсциссу точки, в которой касательная к графику функции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 y=f(x)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имеет наибольший угловой коэффициент.</a:t>
            </a: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060848"/>
            <a:ext cx="5976663" cy="401849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7982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Фронтальная работа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2060"/>
                </a:solidFill>
              </a:rPr>
              <a:t>1.При каких значениях </a:t>
            </a:r>
            <a:r>
              <a:rPr lang="en-US" sz="4400" dirty="0" smtClean="0">
                <a:solidFill>
                  <a:srgbClr val="002060"/>
                </a:solidFill>
              </a:rPr>
              <a:t>k </a:t>
            </a:r>
            <a:r>
              <a:rPr lang="ru-RU" sz="4400" dirty="0" smtClean="0">
                <a:solidFill>
                  <a:srgbClr val="002060"/>
                </a:solidFill>
              </a:rPr>
              <a:t>функция </a:t>
            </a:r>
            <a:r>
              <a:rPr lang="en-US" sz="4400" dirty="0" smtClean="0">
                <a:solidFill>
                  <a:srgbClr val="002060"/>
                </a:solidFill>
              </a:rPr>
              <a:t>kcosx+x-4 </a:t>
            </a:r>
            <a:r>
              <a:rPr lang="ru-RU" sz="4400" dirty="0" smtClean="0">
                <a:solidFill>
                  <a:srgbClr val="002060"/>
                </a:solidFill>
              </a:rPr>
              <a:t>является первообразной функции 3</a:t>
            </a:r>
            <a:r>
              <a:rPr lang="en-US" sz="4400" dirty="0" smtClean="0">
                <a:solidFill>
                  <a:srgbClr val="002060"/>
                </a:solidFill>
              </a:rPr>
              <a:t>sin x+1</a:t>
            </a:r>
            <a:r>
              <a:rPr lang="ru-RU" sz="4400" dirty="0" smtClean="0">
                <a:solidFill>
                  <a:srgbClr val="002060"/>
                </a:solidFill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098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632848" cy="151216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2. Определите, на каком из рисунком изображен график первообразной для функции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y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=3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x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²</a:t>
            </a:r>
          </a:p>
        </p:txBody>
      </p:sp>
      <p:pic>
        <p:nvPicPr>
          <p:cNvPr id="4" name="Picture 2" descr="C:\Documents and Settings\Наташа\Мои документы\Мои рисунки\2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18811"/>
          <a:stretch/>
        </p:blipFill>
        <p:spPr bwMode="auto">
          <a:xfrm>
            <a:off x="1115616" y="2420888"/>
            <a:ext cx="6902402" cy="35144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70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132</TotalTime>
  <Words>408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Кнопка</vt:lpstr>
      <vt:lpstr>Вычисление площадей фигур</vt:lpstr>
      <vt:lpstr>Цель:</vt:lpstr>
      <vt:lpstr>План</vt:lpstr>
      <vt:lpstr>Тестирование</vt:lpstr>
      <vt:lpstr>5. Определите по графику наибольшую температуру воздуха 15 августа. </vt:lpstr>
      <vt:lpstr>Презентация PowerPoint</vt:lpstr>
      <vt:lpstr>8. Функция y=f(x) определена на промежутке (-6; 7). На рисунке изображен график производной этой функции. Укажите абсциссу точки, в которой касательная к графику функции y=f(x) имеет наибольший угловой коэффициент.</vt:lpstr>
      <vt:lpstr>Фронтальная работа</vt:lpstr>
      <vt:lpstr>2. Определите, на каком из рисунком изображен график первообразной для функции y=3x²</vt:lpstr>
      <vt:lpstr>3. Рассмотрите рисунки. Выясните, какие из предложенных являются криволинейными трапециями.</vt:lpstr>
      <vt:lpstr>4. Вычислите площадь заштрихованной фигуры, изображенной на рисунке.</vt:lpstr>
      <vt:lpstr>5. Вычислите ³/₄ площади фигуры, ограниченной линиями  y=9-x² и y=0.</vt:lpstr>
      <vt:lpstr>САМОПРОВЕРКА</vt:lpstr>
      <vt:lpstr>Презентация PowerPoint</vt:lpstr>
      <vt:lpstr>ДИФФЕРЕНЦИРОВАННАЯ САМОСТОЯТЕЛЬНАЯ РАБОТА</vt:lpstr>
      <vt:lpstr>ДОМАШНЕЕ ЗАДАНИЕ</vt:lpstr>
      <vt:lpstr>Спасибо за урок!</vt:lpstr>
      <vt:lpstr>Источник заимствования картинок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Вычисление площадей фигур</dc:title>
  <dc:creator>Юлия</dc:creator>
  <cp:lastModifiedBy>Юлия</cp:lastModifiedBy>
  <cp:revision>14</cp:revision>
  <dcterms:created xsi:type="dcterms:W3CDTF">2013-01-19T18:01:09Z</dcterms:created>
  <dcterms:modified xsi:type="dcterms:W3CDTF">2013-01-28T13:07:44Z</dcterms:modified>
</cp:coreProperties>
</file>