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1A613-763B-4479-929D-A7DED5EF9D20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2228-DA94-4F60-951F-C82610AC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CCC56-0012-4122-B578-10AA1018101E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6CA0-54BE-46CB-8B52-25ADCC814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0C31E-39E4-4CE2-8877-185BC49E19B3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B61CC-A740-4F1A-BC56-7EEE6F929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6446D-72DB-448F-B510-92CFAB964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6D9B7-82F6-4275-BBB1-5E98AE6461A8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78AB-4D29-4DE9-A954-6E8D8BDF0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2B83B-83FC-4905-AA5E-E6A096A26137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4B26D-18A1-4C0C-9A91-C5F324810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3DFB7-5C38-4534-A98B-432261635F8B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AC689-5607-4C92-BEB1-71C1C545F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DEEE0-CD1C-4B2C-96C1-ACB0B649657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BDCE-19A6-4181-9629-3DB0AB26A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7B7FA-A34C-451D-808A-AD55B1B7B18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0BC62-3A80-4500-80A3-D38ABECFE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C96F-4567-470B-8B87-E3A34E64DE4B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ACD0-51C8-4113-9CB2-3F3C1CD0D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8142A-4FD0-4845-8604-00C45EDEB5BE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32A0C-0862-4DB5-9137-858E7633B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582D9-5B29-48F7-810C-8271B54B241B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29FC-5FE0-476C-931F-FA4AAA424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2399E4-80FD-4271-8CED-7E20114A5B1E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BC0817-E377-41CB-A481-A369E6EC0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341438"/>
            <a:ext cx="91440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Calibri" pitchFamily="34" charset="0"/>
              </a:rPr>
              <a:t>История старинного рукоделия. </a:t>
            </a:r>
          </a:p>
          <a:p>
            <a:pPr algn="ctr"/>
            <a:r>
              <a:rPr lang="ru-RU" sz="4800" b="1">
                <a:latin typeface="Calibri" pitchFamily="34" charset="0"/>
              </a:rPr>
              <a:t>Рельефная металлопластика</a:t>
            </a:r>
            <a:r>
              <a:rPr lang="ru-RU">
                <a:latin typeface="Calibri" pitchFamily="34" charset="0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80175" y="364490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7 класс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9113" y="4652963"/>
            <a:ext cx="56165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>
                <a:latin typeface="Calibri" pitchFamily="34" charset="0"/>
              </a:rPr>
              <a:t>Учитель технологии: Салманова С.В.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Рис. 107. Виды чеканов: а - расходник; б - канфарник; в - лощатник; г - пурошник; д - бобошник; е - специальный чекан (сапожок), ж - сеч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836613"/>
            <a:ext cx="78041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63713" y="0"/>
            <a:ext cx="59039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 u="sng">
                <a:latin typeface="Calibri" pitchFamily="34" charset="0"/>
              </a:rPr>
              <a:t>Инструменты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8313" y="5445125"/>
            <a:ext cx="8318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 i="1">
                <a:latin typeface="Verdana" pitchFamily="34" charset="0"/>
                <a:ea typeface="Calibri" pitchFamily="34" charset="0"/>
                <a:cs typeface="Times New Roman" pitchFamily="18" charset="0"/>
              </a:rPr>
              <a:t>Виды чеканов: а - расходник; б - канфарник;</a:t>
            </a:r>
          </a:p>
          <a:p>
            <a:r>
              <a:rPr lang="ru-RU" sz="2400" b="1" i="1">
                <a:latin typeface="Verdana" pitchFamily="34" charset="0"/>
                <a:ea typeface="Calibri" pitchFamily="34" charset="0"/>
                <a:cs typeface="Times New Roman" pitchFamily="18" charset="0"/>
              </a:rPr>
              <a:t> в - лощатник; г - пурошник; д - бобошник;</a:t>
            </a:r>
          </a:p>
          <a:p>
            <a:r>
              <a:rPr lang="ru-RU" sz="2400" b="1" i="1">
                <a:latin typeface="Verdana" pitchFamily="34" charset="0"/>
                <a:ea typeface="Calibri" pitchFamily="34" charset="0"/>
                <a:cs typeface="Times New Roman" pitchFamily="18" charset="0"/>
              </a:rPr>
              <a:t> е - специальный чекан (сапожок), ж - сечка</a:t>
            </a:r>
            <a:endParaRPr lang="ru-RU" sz="2400" b="1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94" name="Rectangle 14"/>
          <p:cNvSpPr>
            <a:spLocks noGrp="1" noRot="1" noChangeArrowheads="1"/>
          </p:cNvSpPr>
          <p:nvPr>
            <p:ph type="title"/>
          </p:nvPr>
        </p:nvSpPr>
        <p:spPr>
          <a:xfrm>
            <a:off x="250825" y="0"/>
            <a:ext cx="8540750" cy="7524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ЭТАПЫ РАБОТЫ</a:t>
            </a:r>
          </a:p>
        </p:txBody>
      </p:sp>
      <p:pic>
        <p:nvPicPr>
          <p:cNvPr id="97293" name="Picture 13" descr="chekan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lum contrast="30000"/>
          </a:blip>
          <a:srcRect t="17871" b="66605"/>
          <a:stretch>
            <a:fillRect/>
          </a:stretch>
        </p:blipFill>
        <p:spPr>
          <a:xfrm>
            <a:off x="4787900" y="981075"/>
            <a:ext cx="4032250" cy="3168650"/>
          </a:xfrm>
        </p:spPr>
      </p:pic>
      <p:pic>
        <p:nvPicPr>
          <p:cNvPr id="97290" name="Picture 10" descr="chekan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lum contrast="30000"/>
          </a:blip>
          <a:srcRect t="728" b="82959"/>
          <a:stretch>
            <a:fillRect/>
          </a:stretch>
        </p:blipFill>
        <p:spPr>
          <a:xfrm>
            <a:off x="0" y="981075"/>
            <a:ext cx="4500563" cy="3097213"/>
          </a:xfrm>
        </p:spPr>
      </p:pic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395288" y="4221163"/>
            <a:ext cx="41767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2800" b="1">
                <a:latin typeface="Calibri" pitchFamily="34" charset="0"/>
              </a:rPr>
              <a:t>1.Перенесение рисунка с помощью чертилки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4787900" y="4292600"/>
            <a:ext cx="41767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2.Обводка контура чеканом-расходником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4" grpId="0"/>
      <p:bldP spid="97308" grpId="0"/>
      <p:bldP spid="973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4" descr="chekan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lum contrast="30000"/>
          </a:blip>
          <a:srcRect t="50351" b="34425"/>
          <a:stretch>
            <a:fillRect/>
          </a:stretch>
        </p:blipFill>
        <p:spPr>
          <a:xfrm>
            <a:off x="4932363" y="549275"/>
            <a:ext cx="4211637" cy="3240088"/>
          </a:xfrm>
        </p:spPr>
      </p:pic>
      <p:pic>
        <p:nvPicPr>
          <p:cNvPr id="187399" name="Picture 7" descr="chekan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contrast="30000"/>
          </a:blip>
          <a:srcRect t="34174" b="50328"/>
          <a:stretch>
            <a:fillRect/>
          </a:stretch>
        </p:blipFill>
        <p:spPr>
          <a:xfrm>
            <a:off x="0" y="404813"/>
            <a:ext cx="4321175" cy="3313112"/>
          </a:xfrm>
        </p:spPr>
      </p:pic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468313" y="4076700"/>
            <a:ext cx="359886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ahoma" pitchFamily="34" charset="0"/>
              </a:rPr>
              <a:t>3.Опускание фона чеканом-лощатником</a:t>
            </a:r>
          </a:p>
        </p:txBody>
      </p:sp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5364163" y="4076700"/>
            <a:ext cx="341947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ahoma" pitchFamily="34" charset="0"/>
              </a:rPr>
              <a:t>4.Создание объема чеканом-пурошником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73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73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739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739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build="p"/>
      <p:bldP spid="187399" grpId="0" build="p"/>
      <p:bldP spid="187403" grpId="0"/>
      <p:bldP spid="1874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8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307" name="Picture 11" descr="chekan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lum contrast="30000"/>
          </a:blip>
          <a:srcRect t="66618" b="17540"/>
          <a:stretch>
            <a:fillRect/>
          </a:stretch>
        </p:blipFill>
        <p:spPr>
          <a:xfrm>
            <a:off x="0" y="260350"/>
            <a:ext cx="4211638" cy="3095625"/>
          </a:xfrm>
        </p:spPr>
      </p:pic>
      <p:pic>
        <p:nvPicPr>
          <p:cNvPr id="183303" name="Picture 7" descr="chekan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contrast="42000"/>
          </a:blip>
          <a:srcRect t="83566" b="732"/>
          <a:stretch>
            <a:fillRect/>
          </a:stretch>
        </p:blipFill>
        <p:spPr>
          <a:xfrm>
            <a:off x="4643438" y="333375"/>
            <a:ext cx="4321175" cy="3095625"/>
          </a:xfrm>
        </p:spPr>
      </p:pic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179388" y="3573463"/>
            <a:ext cx="39608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ahoma" pitchFamily="34" charset="0"/>
              </a:rPr>
              <a:t>5.Уточнение деталей чеканом -расходником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4716463" y="3573463"/>
            <a:ext cx="41036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ahoma" pitchFamily="34" charset="0"/>
              </a:rPr>
              <a:t>6.Отделка фона чеканом -канфарником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8" grpId="0"/>
      <p:bldP spid="1833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000121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305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75613416_2534811xif[1]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844675"/>
            <a:ext cx="1871663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CA9UEWAJ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188913"/>
            <a:ext cx="2343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26ae408e825c0dd89ee74bc45083f63[1]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6350" y="0"/>
            <a:ext cx="2787650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16[1]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3822700"/>
            <a:ext cx="39624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large_1140506106415790[1]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32138" y="1628775"/>
            <a:ext cx="25685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ppsf54_prev[1]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87450" y="4521200"/>
            <a:ext cx="294322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ferzbutik.ru/pictures/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4252913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16463" y="1125538"/>
            <a:ext cx="4427537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latin typeface="Calibri" pitchFamily="34" charset="0"/>
              </a:rPr>
              <a:t>Скульптура Афины в золоте и бронзе.</a:t>
            </a:r>
          </a:p>
          <a:p>
            <a:pPr algn="ctr"/>
            <a:r>
              <a:rPr lang="ru-RU" sz="6000">
                <a:latin typeface="Calibri" pitchFamily="34" charset="0"/>
              </a:rPr>
              <a:t>Древняя Греция.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://img-fotki.yandex.ru/get/4522/44459297.2f/0_52120_d98d1ed6_X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76250"/>
            <a:ext cx="46005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3800" y="2205038"/>
            <a:ext cx="374491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Calibri" pitchFamily="34" charset="0"/>
              </a:rPr>
              <a:t>Чеканка</a:t>
            </a:r>
            <a:r>
              <a:rPr lang="ru-RU" sz="6000">
                <a:latin typeface="Calibri" pitchFamily="34" charset="0"/>
              </a:rPr>
              <a:t>. </a:t>
            </a:r>
          </a:p>
          <a:p>
            <a:r>
              <a:rPr lang="ru-RU" sz="6000" b="1">
                <a:latin typeface="Calibri" pitchFamily="34" charset="0"/>
              </a:rPr>
              <a:t>Византия</a:t>
            </a:r>
            <a:r>
              <a:rPr lang="ru-RU" sz="600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pretich2005.narod.ru/histoty/hol-oruzh/knight-mu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4033838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27088" y="5934075"/>
            <a:ext cx="7816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latin typeface="Calibri" pitchFamily="34" charset="0"/>
              </a:rPr>
              <a:t>Чеканка. Средневековье.</a:t>
            </a:r>
            <a:endParaRPr lang="ru-RU" sz="5400">
              <a:latin typeface="Calibri" pitchFamily="34" charset="0"/>
            </a:endParaRPr>
          </a:p>
        </p:txBody>
      </p:sp>
      <p:pic>
        <p:nvPicPr>
          <p:cNvPr id="17412" name="Picture 4" descr="http://www.yaplakal.com/uploads/post-3-128469980335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260350"/>
            <a:ext cx="3744912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http://www.sobirau.ru/uploads/images/%D0%BC%D0%BE%D0%BD%D0%B5%D1%82%20%D1%81%D1%80%D0%B5%D0%B4%D0%BD%D0%B5%D0%B2%D0%B5%D0%BA%D0%BE%D0%B2%D0%BE%D0%B9%20%D0%A0%D1%83%D1%81%D0%B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56138" y="3500438"/>
            <a:ext cx="44878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http://uhouse.ru/uploads/posts/2010-09/1283922685_skamja-s-chekankoj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3375"/>
            <a:ext cx="390048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avicom.ru/uploads/images/f8322a1fc3cec4bbda5d1a00241ac18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7788" y="188913"/>
            <a:ext cx="2716212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http://www.mabruk.ru/shop/published/publicdata/NEWMABRUK/attachments/SC/products_pictures/00398_big_en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4300" y="4221163"/>
            <a:ext cx="23717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http://shop.red-stroy.ru/pictures/88154761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5375" y="0"/>
            <a:ext cx="26860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 descr="http://www.virtuzor.ru/data/projects/photos/7/195/7f388939a2d3ff861cc1d39da009e2c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16688" y="3767138"/>
            <a:ext cx="2319337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 descr="http://img1.liveinternet.ru/images/attach/c/1/49/661/49661767_information_items_124775653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573463"/>
            <a:ext cx="36004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ttp://www.visualrian.ru/thumbnails/00000000722/721987.th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88913"/>
            <a:ext cx="38449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95738" y="404813"/>
            <a:ext cx="51482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Calibri" pitchFamily="34" charset="0"/>
              </a:rPr>
              <a:t>Грузинский  художник</a:t>
            </a:r>
          </a:p>
          <a:p>
            <a:pPr algn="ctr"/>
            <a:r>
              <a:rPr lang="ru-RU" sz="4800" b="1">
                <a:latin typeface="Calibri" pitchFamily="34" charset="0"/>
              </a:rPr>
              <a:t> Ираклий Очиаури</a:t>
            </a:r>
          </a:p>
        </p:txBody>
      </p:sp>
      <p:pic>
        <p:nvPicPr>
          <p:cNvPr id="15364" name="Picture 4" descr="http://radikal.ua/data/upload/4efc3/4efc3/790d1e071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000375"/>
            <a:ext cx="3168650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http://www.modernlib.ru/books/bse/bolshaya_sovetskaya_enciklopediya_och/i009-001-21408912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4300" y="3213100"/>
            <a:ext cx="4805363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8313" y="153988"/>
            <a:ext cx="41751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Чеканка</a:t>
            </a:r>
            <a:r>
              <a:rPr 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—  это технологический процесс</a:t>
            </a:r>
          </a:p>
          <a:p>
            <a:r>
              <a:rPr 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изготовления рисунка, надписи, </a:t>
            </a:r>
          </a:p>
          <a:p>
            <a:r>
              <a:rPr 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изображения, заключающийся</a:t>
            </a:r>
          </a:p>
          <a:p>
            <a:r>
              <a:rPr 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в выбивании на пластине </a:t>
            </a:r>
          </a:p>
          <a:p>
            <a:r>
              <a:rPr 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определённого рельефа. </a:t>
            </a:r>
            <a:endParaRPr lang="ru-RU" sz="3200">
              <a:ea typeface="Calibri" pitchFamily="34" charset="0"/>
              <a:cs typeface="Arial" charset="0"/>
            </a:endParaRPr>
          </a:p>
        </p:txBody>
      </p:sp>
      <p:pic>
        <p:nvPicPr>
          <p:cNvPr id="20483" name="Picture 3" descr="http://www.kamea.ru/img/saved/6/categories_photos_fg_306_mini_DSCN02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125538"/>
            <a:ext cx="38481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0" descr="53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1913" y="981075"/>
            <a:ext cx="71278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Листы из красной  меди</a:t>
            </a:r>
          </a:p>
          <a:p>
            <a:pPr algn="ctr"/>
            <a:r>
              <a:rPr lang="ru-RU" sz="3200" b="1">
                <a:latin typeface="Calibri" pitchFamily="34" charset="0"/>
              </a:rPr>
              <a:t>Латунь </a:t>
            </a:r>
          </a:p>
          <a:p>
            <a:pPr algn="ctr"/>
            <a:r>
              <a:rPr lang="ru-RU" sz="3200" b="1">
                <a:latin typeface="Calibri" pitchFamily="34" charset="0"/>
              </a:rPr>
              <a:t>Никелевые сплавы</a:t>
            </a:r>
            <a:endParaRPr lang="ru-RU" sz="3200">
              <a:latin typeface="Calibri" pitchFamily="34" charset="0"/>
            </a:endParaRPr>
          </a:p>
          <a:p>
            <a:pPr algn="ctr"/>
            <a:r>
              <a:rPr lang="ru-RU" sz="3200" b="1">
                <a:latin typeface="Calibri" pitchFamily="34" charset="0"/>
              </a:rPr>
              <a:t>Черные металлы</a:t>
            </a:r>
            <a:endParaRPr lang="ru-RU" sz="3200">
              <a:latin typeface="Calibri" pitchFamily="34" charset="0"/>
            </a:endParaRPr>
          </a:p>
          <a:p>
            <a:pPr algn="ctr"/>
            <a:r>
              <a:rPr lang="ru-RU" sz="3200" b="1">
                <a:latin typeface="Calibri" pitchFamily="34" charset="0"/>
              </a:rPr>
              <a:t>листовую кровельную сталь</a:t>
            </a:r>
            <a:r>
              <a:rPr lang="ru-RU" sz="3200">
                <a:latin typeface="Calibri" pitchFamily="34" charset="0"/>
              </a:rPr>
              <a:t> </a:t>
            </a:r>
          </a:p>
          <a:p>
            <a:pPr algn="ctr"/>
            <a:r>
              <a:rPr lang="ru-RU" sz="3200" b="1">
                <a:latin typeface="Calibri" pitchFamily="34" charset="0"/>
              </a:rPr>
              <a:t>Нержавеющая сталь (хромоникелевая)</a:t>
            </a:r>
            <a:endParaRPr lang="ru-RU" sz="3200">
              <a:latin typeface="Calibri" pitchFamily="34" charset="0"/>
            </a:endParaRPr>
          </a:p>
          <a:p>
            <a:pPr algn="ctr"/>
            <a:r>
              <a:rPr lang="ru-RU" sz="3200" b="1">
                <a:latin typeface="Calibri" pitchFamily="34" charset="0"/>
              </a:rPr>
              <a:t>Алюминий и его сплавы </a:t>
            </a:r>
            <a:r>
              <a:rPr lang="ru-RU" sz="3200">
                <a:latin typeface="Calibri" pitchFamily="34" charset="0"/>
              </a:rPr>
              <a:t>(листовой) </a:t>
            </a:r>
          </a:p>
          <a:p>
            <a:pPr algn="ctr"/>
            <a:r>
              <a:rPr lang="ru-RU" sz="3200" b="1">
                <a:latin typeface="Calibri" pitchFamily="34" charset="0"/>
              </a:rPr>
              <a:t>Драгоценные сплавы — золота, серебра, платины.</a:t>
            </a:r>
            <a:endParaRPr lang="ru-RU" sz="3200">
              <a:latin typeface="Calibri" pitchFamily="34" charset="0"/>
            </a:endParaRPr>
          </a:p>
          <a:p>
            <a:pPr algn="ctr"/>
            <a:endParaRPr lang="ru-RU" sz="4000" b="1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35150" y="260350"/>
            <a:ext cx="5473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 u="sng">
                <a:latin typeface="Calibri" pitchFamily="34" charset="0"/>
              </a:rPr>
              <a:t>Материалы: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111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Arial</vt:lpstr>
      <vt:lpstr>Times New Roman</vt:lpstr>
      <vt:lpstr>Verdana</vt:lpstr>
      <vt:lpstr>Tahoma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ЭТАПЫ РАБОТЫ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nadezhda.pronskaya</cp:lastModifiedBy>
  <cp:revision>16</cp:revision>
  <dcterms:created xsi:type="dcterms:W3CDTF">2012-11-26T18:07:55Z</dcterms:created>
  <dcterms:modified xsi:type="dcterms:W3CDTF">2013-04-10T08:33:26Z</dcterms:modified>
</cp:coreProperties>
</file>