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Герб и Флаг    </a:t>
            </a:r>
            <a:endParaRPr lang="ru-RU" dirty="0"/>
          </a:p>
        </p:txBody>
      </p:sp>
      <p:pic>
        <p:nvPicPr>
          <p:cNvPr id="5" name="Объект 4" descr="C:\Users\Вита\Desktop\4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3888432" cy="4896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00808"/>
            <a:ext cx="4006461" cy="2664296"/>
          </a:xfrm>
        </p:spPr>
      </p:pic>
    </p:spTree>
    <p:extLst>
      <p:ext uri="{BB962C8B-B14F-4D97-AF65-F5344CB8AC3E}">
        <p14:creationId xmlns:p14="http://schemas.microsoft.com/office/powerpoint/2010/main" val="32295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t2.gstatic.com/images?q=tbn:ANd9GcT17PJXsyiRgZWCZSBw2bTRRsgxtfI-7YGRMfrsyUCU4kYcrg0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176464" cy="6336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 descr="C:\Users\Вита\Desktop\качал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2656"/>
            <a:ext cx="403244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28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0.gstatic.com/images?q=tbn:ANd9GcRkhbS6tUTSXbfl18xsDNOtZkv-HkSfVi0bRB7TImyTyy0kL8_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736304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Вита\Desktop\6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32" y="332656"/>
            <a:ext cx="2916032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Вита\Desktop\67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86" y="4149080"/>
            <a:ext cx="2661438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2" name="Picture 2" descr="C:\Users\Вита\Desktop\гриб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32" y="4287765"/>
            <a:ext cx="3060047" cy="204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Вита\Desktop\мох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208" y="1988840"/>
            <a:ext cx="2822259" cy="229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46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Вита\Desktop\Жител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74" y="404664"/>
            <a:ext cx="8073458" cy="605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38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g57.odnoklassniki.ru/getImage?photoId=431864626938&amp;photoType=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640960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025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та\Desktop\4 школ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48680"/>
            <a:ext cx="6408712" cy="515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74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ита\Desktop\Муравленк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767893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56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ита\Desktop\В.И Муравленк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5"/>
            <a:ext cx="8136904" cy="610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35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ита\Desktop\Администрац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572500" cy="60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18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ита\Desktop\Д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7425275" cy="614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90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Вита\Desktop\Яма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86" y="620688"/>
            <a:ext cx="8101745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41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Вита\Desktop\Больниц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7"/>
            <a:ext cx="7272808" cy="54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26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Вита\Desktop\4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99" y="260648"/>
            <a:ext cx="8771589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236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</Words>
  <Application>Microsoft Office PowerPoint</Application>
  <PresentationFormat>Экран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Герб и Флаг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Герб и Флаг    </dc:title>
  <dc:creator>Вита</dc:creator>
  <cp:lastModifiedBy>Вита</cp:lastModifiedBy>
  <cp:revision>7</cp:revision>
  <dcterms:created xsi:type="dcterms:W3CDTF">2013-01-18T11:14:23Z</dcterms:created>
  <dcterms:modified xsi:type="dcterms:W3CDTF">2013-01-18T15:39:42Z</dcterms:modified>
</cp:coreProperties>
</file>