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5435-E4E2-4136-B136-B0EE7D5240B2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66A4-76F3-4F53-9360-0AD0915B5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4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66A4-76F3-4F53-9360-0AD0915B56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8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1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7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0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8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8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4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21BD-1655-45F2-B3A6-BE02C022E7A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8591-CFFE-4551-B4F7-558CB807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Клинопись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 керамики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От Урала до Евфрата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192688" cy="501964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131840" y="3246484"/>
            <a:ext cx="648072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3888" y="4036651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2500 км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Развитие клинописи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2" y="1600200"/>
            <a:ext cx="8233759" cy="4781128"/>
          </a:xfrm>
        </p:spPr>
      </p:pic>
    </p:spTree>
    <p:extLst>
      <p:ext uri="{BB962C8B-B14F-4D97-AF65-F5344CB8AC3E}">
        <p14:creationId xmlns:p14="http://schemas.microsoft.com/office/powerpoint/2010/main" val="39332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Составление слов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605470" y="1758007"/>
            <a:ext cx="1563320" cy="1154662"/>
            <a:chOff x="1163382" y="1844824"/>
            <a:chExt cx="1080120" cy="7200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63382" y="1844824"/>
              <a:ext cx="1080120" cy="72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>
              <a:grpSpLocks noChangeAspect="1"/>
            </p:cNvGrpSpPr>
            <p:nvPr/>
          </p:nvGrpSpPr>
          <p:grpSpPr bwMode="auto">
            <a:xfrm>
              <a:off x="1355523" y="2017715"/>
              <a:ext cx="705489" cy="364276"/>
              <a:chOff x="2947" y="2754"/>
              <a:chExt cx="1674" cy="864"/>
            </a:xfrm>
          </p:grpSpPr>
          <p:sp>
            <p:nvSpPr>
              <p:cNvPr id="6" name="AutoShape 10"/>
              <p:cNvSpPr>
                <a:spLocks noChangeAspect="1" noChangeArrowheads="1"/>
              </p:cNvSpPr>
              <p:nvPr/>
            </p:nvSpPr>
            <p:spPr bwMode="auto">
              <a:xfrm flipV="1">
                <a:off x="4239" y="3177"/>
                <a:ext cx="180" cy="43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7" name="Group 11"/>
              <p:cNvGrpSpPr>
                <a:grpSpLocks noChangeAspect="1"/>
              </p:cNvGrpSpPr>
              <p:nvPr/>
            </p:nvGrpSpPr>
            <p:grpSpPr bwMode="auto">
              <a:xfrm>
                <a:off x="2961" y="2754"/>
                <a:ext cx="684" cy="752"/>
                <a:chOff x="3177" y="4374"/>
                <a:chExt cx="684" cy="752"/>
              </a:xfrm>
            </p:grpSpPr>
            <p:sp>
              <p:nvSpPr>
                <p:cNvPr id="15" name="AutoShape 1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81" y="4374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AutoShape 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177" y="4572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AutoShape 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393" y="4689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utoShape 15"/>
                <p:cNvSpPr>
                  <a:spLocks noChangeAspect="1" noChangeArrowheads="1"/>
                </p:cNvSpPr>
                <p:nvPr/>
              </p:nvSpPr>
              <p:spPr bwMode="auto">
                <a:xfrm rot="18757811" flipV="1">
                  <a:off x="3504" y="4443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 noChangeAspect="1"/>
              </p:cNvGrpSpPr>
              <p:nvPr/>
            </p:nvGrpSpPr>
            <p:grpSpPr bwMode="auto">
              <a:xfrm rot="5400000">
                <a:off x="3732" y="3113"/>
                <a:ext cx="440" cy="570"/>
                <a:chOff x="3198" y="3714"/>
                <a:chExt cx="440" cy="570"/>
              </a:xfrm>
            </p:grpSpPr>
            <p:sp>
              <p:nvSpPr>
                <p:cNvPr id="12" name="AutoShape 17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330" y="3585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AutoShape 18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327" y="3780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19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330" y="3975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" name="AutoShape 20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3359" y="2981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1" name="AutoShape 21"/>
              <p:cNvSpPr>
                <a:spLocks noChangeAspect="1" noChangeArrowheads="1"/>
              </p:cNvSpPr>
              <p:nvPr/>
            </p:nvSpPr>
            <p:spPr bwMode="auto">
              <a:xfrm rot="17843265" flipV="1">
                <a:off x="4030" y="2486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3115611" y="3464966"/>
            <a:ext cx="1579846" cy="1154662"/>
            <a:chOff x="2978199" y="4149080"/>
            <a:chExt cx="1080120" cy="7200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978199" y="4149080"/>
              <a:ext cx="1080120" cy="72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>
              <a:grpSpLocks noChangeAspect="1"/>
            </p:cNvGrpSpPr>
            <p:nvPr/>
          </p:nvGrpSpPr>
          <p:grpSpPr bwMode="auto">
            <a:xfrm>
              <a:off x="3288489" y="4297348"/>
              <a:ext cx="478790" cy="423544"/>
              <a:chOff x="2421" y="3051"/>
              <a:chExt cx="1143" cy="1012"/>
            </a:xfrm>
          </p:grpSpPr>
          <p:sp>
            <p:nvSpPr>
              <p:cNvPr id="22" name="AutoShape 3"/>
              <p:cNvSpPr>
                <a:spLocks noChangeAspect="1" noChangeArrowheads="1"/>
              </p:cNvSpPr>
              <p:nvPr/>
            </p:nvSpPr>
            <p:spPr bwMode="auto">
              <a:xfrm flipV="1">
                <a:off x="2862" y="3618"/>
                <a:ext cx="180" cy="43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3" name="AutoShape 4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676" y="3705"/>
                <a:ext cx="180" cy="43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4" name="AutoShape 5"/>
              <p:cNvSpPr>
                <a:spLocks noChangeAspect="1" noChangeArrowheads="1"/>
              </p:cNvSpPr>
              <p:nvPr/>
            </p:nvSpPr>
            <p:spPr bwMode="auto">
              <a:xfrm flipV="1">
                <a:off x="2601" y="3051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5" name="AutoShape 6"/>
              <p:cNvSpPr>
                <a:spLocks noChangeAspect="1" noChangeArrowheads="1"/>
              </p:cNvSpPr>
              <p:nvPr/>
            </p:nvSpPr>
            <p:spPr bwMode="auto">
              <a:xfrm flipV="1">
                <a:off x="3384" y="3060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" name="AutoShape 7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833" y="2702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" name="AutoShape 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833" y="3035"/>
                <a:ext cx="180" cy="100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3443481" y="4985808"/>
            <a:ext cx="2103084" cy="1145937"/>
            <a:chOff x="3596951" y="3020334"/>
            <a:chExt cx="1923268" cy="90726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596951" y="3020334"/>
              <a:ext cx="1923268" cy="9072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976378" y="3216272"/>
              <a:ext cx="1191251" cy="425871"/>
              <a:chOff x="8" y="-3"/>
              <a:chExt cx="1191704" cy="426269"/>
            </a:xfrm>
          </p:grpSpPr>
          <p:grpSp>
            <p:nvGrpSpPr>
              <p:cNvPr id="30" name="Группа 29"/>
              <p:cNvGrpSpPr>
                <a:grpSpLocks noChangeAspect="1"/>
              </p:cNvGrpSpPr>
              <p:nvPr/>
            </p:nvGrpSpPr>
            <p:grpSpPr bwMode="auto">
              <a:xfrm>
                <a:off x="712922" y="-3"/>
                <a:ext cx="478790" cy="423544"/>
                <a:chOff x="2421" y="3051"/>
                <a:chExt cx="1143" cy="1012"/>
              </a:xfrm>
            </p:grpSpPr>
            <p:sp>
              <p:nvSpPr>
                <p:cNvPr id="44" name="AutoShape 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862" y="3618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AutoShape 4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2676" y="3705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AutoShape 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01" y="3051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AutoShape 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384" y="3060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AutoShape 7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2833" y="2702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AutoShape 8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2833" y="3035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1" name="Группа 30"/>
              <p:cNvGrpSpPr>
                <a:grpSpLocks noChangeAspect="1"/>
              </p:cNvGrpSpPr>
              <p:nvPr/>
            </p:nvGrpSpPr>
            <p:grpSpPr bwMode="auto">
              <a:xfrm>
                <a:off x="8" y="61990"/>
                <a:ext cx="705489" cy="364276"/>
                <a:chOff x="2947" y="2754"/>
                <a:chExt cx="1674" cy="864"/>
              </a:xfrm>
            </p:grpSpPr>
            <p:sp>
              <p:nvSpPr>
                <p:cNvPr id="32" name="AutoShape 1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4239" y="3177"/>
                  <a:ext cx="180" cy="4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2961" y="2754"/>
                  <a:ext cx="684" cy="752"/>
                  <a:chOff x="3177" y="4374"/>
                  <a:chExt cx="684" cy="752"/>
                </a:xfrm>
              </p:grpSpPr>
              <p:sp>
                <p:nvSpPr>
                  <p:cNvPr id="40" name="AutoShape 1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3681" y="4374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1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3177" y="4572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14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3393" y="4689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 rot="18757811" flipV="1">
                    <a:off x="3504" y="4443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732" y="3113"/>
                  <a:ext cx="440" cy="570"/>
                  <a:chOff x="3198" y="3714"/>
                  <a:chExt cx="440" cy="570"/>
                </a:xfrm>
              </p:grpSpPr>
              <p:sp>
                <p:nvSpPr>
                  <p:cNvPr id="37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330" y="3585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327" y="3780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19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3330" y="3975"/>
                    <a:ext cx="180" cy="43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35" name="AutoShape 20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3359" y="2981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AutoShape 21"/>
                <p:cNvSpPr>
                  <a:spLocks noChangeAspect="1" noChangeArrowheads="1"/>
                </p:cNvSpPr>
                <p:nvPr/>
              </p:nvSpPr>
              <p:spPr bwMode="auto">
                <a:xfrm rot="17843265" flipV="1">
                  <a:off x="4030" y="2486"/>
                  <a:ext cx="180" cy="10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0" name="TextBox 59"/>
          <p:cNvSpPr txBox="1"/>
          <p:nvPr/>
        </p:nvSpPr>
        <p:spPr>
          <a:xfrm>
            <a:off x="3896303" y="2035241"/>
            <a:ext cx="1539793" cy="548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>
              <a:lnSpc>
                <a:spcPct val="150000"/>
              </a:lnSpc>
            </a:pPr>
            <a:endParaRPr lang="ru-RU" sz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8471" y="3667090"/>
            <a:ext cx="1539793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Пахать</a:t>
            </a:r>
          </a:p>
          <a:p>
            <a:pPr algn="ctr">
              <a:lnSpc>
                <a:spcPct val="150000"/>
              </a:lnSpc>
            </a:pPr>
            <a:endParaRPr lang="ru-RU" sz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00559" y="5233290"/>
            <a:ext cx="1539793" cy="5539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Пахарь</a:t>
            </a:r>
          </a:p>
          <a:p>
            <a:pPr algn="ctr">
              <a:lnSpc>
                <a:spcPct val="150000"/>
              </a:lnSpc>
            </a:pPr>
            <a:endParaRPr lang="ru-RU" sz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4010194" y="3708757"/>
            <a:ext cx="586107" cy="597323"/>
          </a:xfrm>
          <a:prstGeom prst="plus">
            <a:avLst>
              <a:gd name="adj" fmla="val 41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59632" y="4792519"/>
            <a:ext cx="60093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205361" y="4468404"/>
            <a:ext cx="4893797" cy="163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Аналоги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35" y="4595386"/>
            <a:ext cx="4499662" cy="138941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67543" y="1628800"/>
            <a:ext cx="2763612" cy="2686644"/>
            <a:chOff x="1016484" y="1695457"/>
            <a:chExt cx="2455225" cy="268664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016485" y="1695457"/>
              <a:ext cx="2455224" cy="2160240"/>
              <a:chOff x="1830704" y="2324638"/>
              <a:chExt cx="2232248" cy="1944216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830704" y="2324638"/>
                <a:ext cx="2232248" cy="194421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162" y="2492896"/>
                <a:ext cx="1184969" cy="1578864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651" y="2492896"/>
                <a:ext cx="667512" cy="157886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16484" y="4012769"/>
              <a:ext cx="245522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Египетские иероглифы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41989" y="6214962"/>
            <a:ext cx="28215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Скандинавские руны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3957272"/>
            <a:ext cx="358337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Ронго-ронго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острова Пасхи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740158"/>
            <a:ext cx="3557612" cy="20488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64" y="1911642"/>
            <a:ext cx="3041491" cy="1778499"/>
          </a:xfrm>
        </p:spPr>
      </p:pic>
    </p:spTree>
    <p:extLst>
      <p:ext uri="{BB962C8B-B14F-4D97-AF65-F5344CB8AC3E}">
        <p14:creationId xmlns:p14="http://schemas.microsoft.com/office/powerpoint/2010/main" val="5288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Междуречье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80763"/>
            <a:ext cx="2880320" cy="5072043"/>
          </a:xfrm>
        </p:spPr>
      </p:pic>
    </p:spTree>
    <p:extLst>
      <p:ext uri="{BB962C8B-B14F-4D97-AF65-F5344CB8AC3E}">
        <p14:creationId xmlns:p14="http://schemas.microsoft.com/office/powerpoint/2010/main" val="3188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Термины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Клинопись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Междуречье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Месопотамия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Вавилон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Шумеры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Тростник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Абстрактный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клинописи</a:t>
            </a:r>
            <a:endParaRPr lang="ru-RU" sz="6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" y="1556792"/>
            <a:ext cx="8208912" cy="5023874"/>
          </a:xfrm>
        </p:spPr>
      </p:pic>
    </p:spTree>
    <p:extLst>
      <p:ext uri="{BB962C8B-B14F-4D97-AF65-F5344CB8AC3E}">
        <p14:creationId xmlns:p14="http://schemas.microsoft.com/office/powerpoint/2010/main" val="3520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</Words>
  <Application>Microsoft Office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Клинопись</vt:lpstr>
      <vt:lpstr>От Урала до Евфрата</vt:lpstr>
      <vt:lpstr>Развитие клинописи</vt:lpstr>
      <vt:lpstr>Составление слов</vt:lpstr>
      <vt:lpstr>Аналоги</vt:lpstr>
      <vt:lpstr>Междуречье</vt:lpstr>
      <vt:lpstr>Термины</vt:lpstr>
      <vt:lpstr>Значения клинописи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Клинопись</dc:title>
  <dc:creator>Александр</dc:creator>
  <cp:lastModifiedBy>Александр</cp:lastModifiedBy>
  <cp:revision>14</cp:revision>
  <dcterms:created xsi:type="dcterms:W3CDTF">2012-12-13T03:25:12Z</dcterms:created>
  <dcterms:modified xsi:type="dcterms:W3CDTF">2013-01-24T10:38:56Z</dcterms:modified>
</cp:coreProperties>
</file>