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58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5392-C0E7-49B1-A91E-F8070867525A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4A73-D3BB-44C1-8CEF-BA5ECC50F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пользователь\Desktop\Река\Озер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uraljov.narod.ru/gallery/vorotynez/gremya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86790" cy="857256"/>
          </a:xfrm>
        </p:spPr>
        <p:txBody>
          <a:bodyPr>
            <a:normAutofit fontScale="90000"/>
          </a:bodyPr>
          <a:lstStyle/>
          <a:p>
            <a:pPr algn="r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Чаще всего болота образуются в низинах, в водоёмах со стоячей водой.</a:t>
            </a:r>
            <a:br>
              <a:rPr lang="ru-RU" sz="2200" dirty="0" smtClean="0"/>
            </a:br>
            <a:r>
              <a:rPr lang="ru-RU" sz="2200" dirty="0" smtClean="0"/>
              <a:t>Вода в них застаивается и постепенно зарастает ряской, камышом, осокой</a:t>
            </a:r>
            <a:r>
              <a:rPr lang="en-US" sz="2200" dirty="0"/>
              <a:t> </a:t>
            </a:r>
            <a:r>
              <a:rPr lang="ru-RU" sz="2200" dirty="0" smtClean="0"/>
              <a:t>мхами.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84053_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9297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ользователь\Desktop\Река\Бол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rd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81000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Значение болот для человека.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24000" y="1981200"/>
            <a:ext cx="1447800" cy="68580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086100" y="3009900"/>
            <a:ext cx="2667000" cy="158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753100" y="1943100"/>
            <a:ext cx="1600200" cy="91440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9600" y="3200400"/>
            <a:ext cx="25908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2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Пресная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вода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4419600"/>
            <a:ext cx="2438400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Торф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3276600"/>
            <a:ext cx="25146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Растения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болот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юк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590800" cy="2362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Растения болот.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f_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600200"/>
            <a:ext cx="2743200" cy="2362200"/>
          </a:xfrm>
          <a:prstGeom prst="rect">
            <a:avLst/>
          </a:prstGeom>
        </p:spPr>
      </p:pic>
      <p:pic>
        <p:nvPicPr>
          <p:cNvPr id="6" name="Рисунок 5" descr="брусн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0200"/>
            <a:ext cx="2514600" cy="2362200"/>
          </a:xfrm>
          <a:prstGeom prst="rect">
            <a:avLst/>
          </a:prstGeom>
        </p:spPr>
      </p:pic>
      <p:pic>
        <p:nvPicPr>
          <p:cNvPr id="7" name="Рисунок 6" descr="голуб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267200"/>
            <a:ext cx="2590800" cy="2209800"/>
          </a:xfrm>
          <a:prstGeom prst="rect">
            <a:avLst/>
          </a:prstGeom>
        </p:spPr>
      </p:pic>
      <p:pic>
        <p:nvPicPr>
          <p:cNvPr id="8" name="Рисунок 7" descr="костяни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267200"/>
            <a:ext cx="2590800" cy="2209800"/>
          </a:xfrm>
          <a:prstGeom prst="rect">
            <a:avLst/>
          </a:prstGeom>
        </p:spPr>
      </p:pic>
      <p:pic>
        <p:nvPicPr>
          <p:cNvPr id="10" name="Picture 17" descr="flowers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600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клюква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1676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черника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581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брусника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609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голубика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костяника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Волш\f_478298b93c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6985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Волш\f_478298b93c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58" y="1366822"/>
            <a:ext cx="6985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клипарты\сказки\leshi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7528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SNAKE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410200"/>
            <a:ext cx="2362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62000" y="533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Лесные духи</a:t>
            </a:r>
            <a:endParaRPr lang="ru-RU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 Чаще всего болота образуются в низинах, в водоёмах со стоячей водой. Вода в них застаивается и постепенно зарастает ряской, камышом, осокой мхами. </vt:lpstr>
      <vt:lpstr>Слайд 4</vt:lpstr>
      <vt:lpstr>Значение болот для человека.</vt:lpstr>
      <vt:lpstr>Растения болот.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2012-01-23T20:22:03Z</dcterms:created>
  <dcterms:modified xsi:type="dcterms:W3CDTF">2013-01-22T19:44:45Z</dcterms:modified>
</cp:coreProperties>
</file>