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5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942" autoAdjust="0"/>
    <p:restoredTop sz="94660"/>
  </p:normalViewPr>
  <p:slideViewPr>
    <p:cSldViewPr>
      <p:cViewPr>
        <p:scale>
          <a:sx n="51" d="100"/>
          <a:sy n="51" d="100"/>
        </p:scale>
        <p:origin x="-22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DBCB2C-FEAA-4FE3-B006-41072F1F5B4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E244CEC-AA8B-4C2C-8BD3-D10220771F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img1.liveinternet.ru/images/attach/c/1/59/537/59537418_1274939685_1178648564__32.jpg" TargetMode="Externa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55;&#1083;&#1102;&#1089;%20&#1057;%20&#1095;&#1077;&#1075;&#1086;%20&#1085;&#1072;&#1095;&#1080;&#1085;&#1072;&#1077;&#1090;&#1089;&#1103;%20&#1056;&#1086;&#1076;&#1080;&#1085;&#1072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76 из 9598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731" y="357166"/>
            <a:ext cx="4468521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321843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335756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85720" y="2500306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С чего начинается Родина!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4" name="Плюс С чего начинается Род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500562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1"/>
      <p:bldP spid="1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im2-tub.yandex.net/i?id=106822833-00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286148" cy="4362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im2-tub.yandex.net/i?id=113952469-08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452654"/>
            <a:ext cx="3304007" cy="440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im0-tub.yandex.net/i?id=72071088-11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50867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im2-tub.yandex.net/i?id=22184795-22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85728"/>
            <a:ext cx="3500452" cy="326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857232"/>
            <a:ext cx="5143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Мебель</a:t>
            </a:r>
          </a:p>
          <a:p>
            <a:r>
              <a:rPr lang="ru-RU" sz="5400" dirty="0" smtClean="0">
                <a:solidFill>
                  <a:srgbClr val="FFFF00"/>
                </a:solidFill>
              </a:rPr>
              <a:t>Береста</a:t>
            </a:r>
          </a:p>
          <a:p>
            <a:r>
              <a:rPr lang="ru-RU" sz="5400" dirty="0" smtClean="0">
                <a:solidFill>
                  <a:srgbClr val="FFFF00"/>
                </a:solidFill>
              </a:rPr>
              <a:t>Лекарства</a:t>
            </a:r>
          </a:p>
          <a:p>
            <a:r>
              <a:rPr lang="ru-RU" sz="5400" dirty="0" smtClean="0">
                <a:solidFill>
                  <a:srgbClr val="FFFF00"/>
                </a:solidFill>
              </a:rPr>
              <a:t>Веники</a:t>
            </a:r>
          </a:p>
          <a:p>
            <a:r>
              <a:rPr lang="ru-RU" sz="5400" dirty="0" smtClean="0">
                <a:solidFill>
                  <a:srgbClr val="FFFF00"/>
                </a:solidFill>
              </a:rPr>
              <a:t>Шкатулки</a:t>
            </a:r>
          </a:p>
          <a:p>
            <a:r>
              <a:rPr lang="ru-RU" sz="5400" dirty="0" smtClean="0">
                <a:solidFill>
                  <a:srgbClr val="FFFF00"/>
                </a:solidFill>
              </a:rPr>
              <a:t>Лыжи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P1120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928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-167" t="1991"/>
          <a:stretch>
            <a:fillRect/>
          </a:stretch>
        </p:blipFill>
        <p:spPr bwMode="auto">
          <a:xfrm rot="5400000">
            <a:off x="-333411" y="976297"/>
            <a:ext cx="638179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86380" y="1500174"/>
            <a:ext cx="45005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Малов Михаил Семенович.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14480" y="1571612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Улица имени Малова</a:t>
            </a:r>
            <a:endParaRPr lang="ru-RU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572140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Улица Нагорная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3108" y="928670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Улица Садовая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736"/>
            <a:ext cx="8001024" cy="35004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Родина - мать , умей за нее постоять!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</TotalTime>
  <Words>31</Words>
  <Application>Microsoft Office PowerPoint</Application>
  <PresentationFormat>Экран (4:3)</PresentationFormat>
  <Paragraphs>12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2011-05-11T16:47:13Z</dcterms:created>
  <dcterms:modified xsi:type="dcterms:W3CDTF">2011-05-13T17:13:43Z</dcterms:modified>
</cp:coreProperties>
</file>