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69" r:id="rId4"/>
    <p:sldId id="257" r:id="rId5"/>
    <p:sldId id="258" r:id="rId6"/>
    <p:sldId id="260" r:id="rId7"/>
    <p:sldId id="262" r:id="rId8"/>
    <p:sldId id="265" r:id="rId9"/>
    <p:sldId id="271" r:id="rId10"/>
    <p:sldId id="27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100" d="100"/>
          <a:sy n="10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08DEC14-DA03-4132-A574-E524234A4178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549B4A-3377-4204-8AA7-D6E450AD5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Produce_0.av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43;&#1080;&#1084;&#1085;%20&#1050;&#1072;&#1079;&#1072;&#1093;&#1089;&#1090;&#1072;&#1085;&#1072;.mp3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dari_-_bienie_serdtsa_(get-tune.net).mp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9" name="Picture 171" descr="G:\Все фото\1 сентября 2012\DSC_0867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4838" y="1557338"/>
            <a:ext cx="637222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250" y="115888"/>
            <a:ext cx="7056438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nnabelle" pitchFamily="66" charset="0"/>
              </a:rPr>
              <a:t>Выпускники школы-гимназии №4</a:t>
            </a:r>
          </a:p>
          <a:p>
            <a:pPr algn="ctr">
              <a:defRPr/>
            </a:pPr>
            <a:r>
              <a:rPr lang="ru-RU" sz="2800" dirty="0"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nnabelle" pitchFamily="66" charset="0"/>
              </a:rPr>
              <a:t>им. Л.Н Толстого</a:t>
            </a:r>
          </a:p>
          <a:p>
            <a:pPr algn="ctr">
              <a:defRPr/>
            </a:pPr>
            <a:r>
              <a:rPr lang="ru-RU" sz="2800" smtClean="0"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nnabelle" pitchFamily="66" charset="0"/>
              </a:rPr>
              <a:t>представляют</a:t>
            </a:r>
            <a:endParaRPr lang="ru-RU" sz="2800" dirty="0">
              <a:effectLst>
                <a:glow rad="101600">
                  <a:srgbClr val="92D050">
                    <a:alpha val="6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nnabelle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6000768"/>
            <a:ext cx="48958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dventure" pitchFamily="2" charset="0"/>
              </a:rPr>
              <a:t>ИНФОРМАЦИОННЫЙ ПРОЕКТ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dventure" pitchFamily="2" charset="0"/>
              </a:rPr>
              <a:t>Блок </a:t>
            </a:r>
            <a:r>
              <a:rPr lang="en-US" dirty="0" smtClean="0"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dventure" pitchFamily="2" charset="0"/>
              </a:rPr>
              <a:t>5. </a:t>
            </a:r>
            <a:r>
              <a:rPr lang="ru-RU" dirty="0" smtClean="0"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dventure" pitchFamily="2" charset="0"/>
              </a:rPr>
              <a:t>Казахский язык</a:t>
            </a:r>
            <a:endParaRPr lang="ru-RU" dirty="0">
              <a:solidFill>
                <a:srgbClr val="FF0000"/>
              </a:solidFill>
              <a:effectLst>
                <a:glow rad="101600">
                  <a:srgbClr val="92D050">
                    <a:alpha val="6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Проверяй все сердцем. Абай </a:t>
            </a:r>
            <a:r>
              <a:rPr lang="ru-RU" sz="2400" dirty="0" err="1" smtClean="0"/>
              <a:t>Кунанбаев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E:\презентации\самопознание.открытый урок\2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65104"/>
            <a:ext cx="3161765" cy="2376264"/>
          </a:xfrm>
          <a:prstGeom prst="rect">
            <a:avLst/>
          </a:prstGeom>
          <a:noFill/>
        </p:spPr>
      </p:pic>
      <p:pic>
        <p:nvPicPr>
          <p:cNvPr id="1027" name="Picture 3" descr="E:\презентации\самопознание.открытый урок\1305045637_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3456384" cy="3456384"/>
          </a:xfrm>
          <a:prstGeom prst="rect">
            <a:avLst/>
          </a:prstGeom>
          <a:noFill/>
        </p:spPr>
      </p:pic>
      <p:pic>
        <p:nvPicPr>
          <p:cNvPr id="1028" name="Picture 4" descr="E:\презентации\самопознание.открытый урок\5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3312368" cy="2484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714488"/>
            <a:ext cx="1857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</a:rPr>
              <a:t>Ғашық Жүрек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1643050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</a:rPr>
              <a:t>Влюбленное сердце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Воля, ты сильна, но пускай и тобой руководит сердце…Абай </a:t>
            </a:r>
            <a:r>
              <a:rPr lang="ru-RU" sz="2400" dirty="0" err="1" smtClean="0"/>
              <a:t>Кунанбаев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E:\презентации\самопознание.открытый урок\012f0acb01718578a7285f00ed13fd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683033" cy="2762275"/>
          </a:xfrm>
          <a:prstGeom prst="rect">
            <a:avLst/>
          </a:prstGeom>
          <a:noFill/>
        </p:spPr>
      </p:pic>
      <p:pic>
        <p:nvPicPr>
          <p:cNvPr id="3075" name="Picture 3" descr="E:\презентации\самопознание.открытый урок\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2857500" cy="2857500"/>
          </a:xfrm>
          <a:prstGeom prst="rect">
            <a:avLst/>
          </a:prstGeom>
          <a:noFill/>
        </p:spPr>
      </p:pic>
      <p:pic>
        <p:nvPicPr>
          <p:cNvPr id="3076" name="Picture 4" descr="E:\презентации\самопознание.открытый урок\3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61048"/>
            <a:ext cx="3487516" cy="28118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714488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</a:rPr>
              <a:t>Ашық Жүрек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1785926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</a:rPr>
              <a:t>Открытое сердце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Сердце матери - в ребенке, сердце ребенка - в степи. Казахская пословица</a:t>
            </a:r>
            <a:endParaRPr lang="ru-RU" sz="2400" dirty="0"/>
          </a:p>
        </p:txBody>
      </p:sp>
      <p:pic>
        <p:nvPicPr>
          <p:cNvPr id="5122" name="Picture 2" descr="E:\презентации\самопознание.открытый урок\26211-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71612"/>
            <a:ext cx="4056923" cy="3042692"/>
          </a:xfrm>
          <a:prstGeom prst="rect">
            <a:avLst/>
          </a:prstGeom>
          <a:noFill/>
        </p:spPr>
      </p:pic>
      <p:pic>
        <p:nvPicPr>
          <p:cNvPr id="5123" name="Picture 3" descr="E:\презентации\самопознание.открытый урок\1216871030_0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2444074" cy="2566278"/>
          </a:xfrm>
          <a:prstGeom prst="rect">
            <a:avLst/>
          </a:prstGeom>
          <a:noFill/>
        </p:spPr>
      </p:pic>
      <p:pic>
        <p:nvPicPr>
          <p:cNvPr id="5124" name="Picture 4" descr="E:\презентации\самопознание.открытый урок\15131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143380"/>
            <a:ext cx="3129979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85736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</a:rPr>
              <a:t>Жүрексіз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1857364"/>
            <a:ext cx="264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</a:rPr>
              <a:t>Бессердечный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Чего нет в сердце, того нет и на языке Кабардинская пословица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4" descr="E:\презентации\самопознание.открытый урок\1215476482_0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89040"/>
            <a:ext cx="2636912" cy="2636912"/>
          </a:xfrm>
          <a:prstGeom prst="rect">
            <a:avLst/>
          </a:prstGeom>
          <a:noFill/>
        </p:spPr>
      </p:pic>
      <p:pic>
        <p:nvPicPr>
          <p:cNvPr id="7172" name="Picture 4" descr="E:\презентации\самопознание.открытый урок\chudo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96752"/>
            <a:ext cx="3333750" cy="3333750"/>
          </a:xfrm>
          <a:prstGeom prst="rect">
            <a:avLst/>
          </a:prstGeom>
          <a:noFill/>
        </p:spPr>
      </p:pic>
      <p:pic>
        <p:nvPicPr>
          <p:cNvPr id="7173" name="Picture 5" descr="E:\презентации\самопознание.открытый урок\heart-fo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032769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42908" y="1857364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</a:rPr>
              <a:t>Жүрек үні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178592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</a:rPr>
              <a:t>Звук сердца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«Быть патриотом своей Родины – это носить Казахстан в своем сердце». Н.А. Назарбаев</a:t>
            </a:r>
            <a:endParaRPr lang="ru-RU" sz="2400" dirty="0"/>
          </a:p>
        </p:txBody>
      </p:sp>
      <p:pic>
        <p:nvPicPr>
          <p:cNvPr id="9218" name="Picture 2" descr="E:\презентации\самопознание.открытый урок\920685976743698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168352" cy="2896181"/>
          </a:xfrm>
          <a:prstGeom prst="rect">
            <a:avLst/>
          </a:prstGeom>
          <a:noFill/>
        </p:spPr>
      </p:pic>
      <p:pic>
        <p:nvPicPr>
          <p:cNvPr id="9219" name="Picture 3" descr="E:\презентации\самопознание.открытый урок\serdce_almaz_v_den__sv._valentina-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3324738" cy="2077961"/>
          </a:xfrm>
          <a:prstGeom prst="rect">
            <a:avLst/>
          </a:prstGeom>
          <a:noFill/>
        </p:spPr>
      </p:pic>
      <p:pic>
        <p:nvPicPr>
          <p:cNvPr id="9220" name="Picture 4" descr="E:\презентации\самопознание.открытый урок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3466148" cy="21602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85992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</a:rPr>
              <a:t>Жүректің соғуы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228599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FF0000"/>
                </a:solidFill>
              </a:rPr>
              <a:t>Стук сердца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8604"/>
            <a:ext cx="8929718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</a:rPr>
              <a:t>Ғашық Жүрек</a:t>
            </a:r>
            <a:r>
              <a:rPr lang="en-US" sz="4000" b="1" i="1" dirty="0" smtClean="0">
                <a:solidFill>
                  <a:srgbClr val="FF0000"/>
                </a:solidFill>
              </a:rPr>
              <a:t> - </a:t>
            </a:r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Влюбленное сердце</a:t>
            </a:r>
            <a:endParaRPr lang="en-US" sz="36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Ашық Жүрек</a:t>
            </a:r>
            <a:r>
              <a:rPr lang="en-US" sz="3600" b="1" i="1" dirty="0" smtClean="0">
                <a:solidFill>
                  <a:srgbClr val="FF0000"/>
                </a:solidFill>
              </a:rPr>
              <a:t> - </a:t>
            </a:r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Открытое сердце</a:t>
            </a:r>
            <a:endParaRPr lang="en-US" sz="36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Жүрексіз</a:t>
            </a:r>
            <a:r>
              <a:rPr lang="en-US" sz="3600" b="1" i="1" dirty="0" smtClean="0">
                <a:solidFill>
                  <a:srgbClr val="FF0000"/>
                </a:solidFill>
              </a:rPr>
              <a:t> – </a:t>
            </a:r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Бессердечный</a:t>
            </a:r>
            <a:endParaRPr lang="en-US" sz="36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Жүрек үні</a:t>
            </a:r>
            <a:r>
              <a:rPr lang="en-US" sz="3600" b="1" i="1" dirty="0" smtClean="0">
                <a:solidFill>
                  <a:srgbClr val="FF0000"/>
                </a:solidFill>
              </a:rPr>
              <a:t> - </a:t>
            </a:r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Звук сердца</a:t>
            </a:r>
            <a:endParaRPr lang="en-US" sz="36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3600" b="1" i="1" dirty="0" smtClean="0">
              <a:solidFill>
                <a:srgbClr val="FF0000"/>
              </a:solidFill>
            </a:endParaRP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Жүректің соғуы</a:t>
            </a:r>
            <a:r>
              <a:rPr lang="en-US" sz="3600" b="1" i="1" dirty="0" smtClean="0">
                <a:solidFill>
                  <a:srgbClr val="FF0000"/>
                </a:solidFill>
              </a:rPr>
              <a:t> - </a:t>
            </a:r>
            <a:r>
              <a:rPr lang="kk-KZ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Стук сердца</a:t>
            </a:r>
            <a:endParaRPr lang="ru-RU" sz="3600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</a:endParaRPr>
          </a:p>
          <a:p>
            <a:pPr algn="ctr"/>
            <a:endParaRPr lang="en-US" b="1" i="1" dirty="0" smtClean="0">
              <a:solidFill>
                <a:srgbClr val="FF0000"/>
              </a:solidFill>
            </a:endParaRP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www.newskz.ru/_ph/1/589213233.jpg"/>
          <p:cNvPicPr>
            <a:picLocks noChangeAspect="1" noChangeArrowheads="1"/>
          </p:cNvPicPr>
          <p:nvPr/>
        </p:nvPicPr>
        <p:blipFill>
          <a:blip r:embed="rId2"/>
          <a:srcRect b="5152"/>
          <a:stretch>
            <a:fillRect/>
          </a:stretch>
        </p:blipFill>
        <p:spPr bwMode="auto">
          <a:xfrm>
            <a:off x="357158" y="2786058"/>
            <a:ext cx="403401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www.newskz.ru/_ph/1/697852576.jpg"/>
          <p:cNvPicPr>
            <a:picLocks noChangeAspect="1" noChangeArrowheads="1"/>
          </p:cNvPicPr>
          <p:nvPr/>
        </p:nvPicPr>
        <p:blipFill>
          <a:blip r:embed="rId3"/>
          <a:srcRect b="4075"/>
          <a:stretch>
            <a:fillRect/>
          </a:stretch>
        </p:blipFill>
        <p:spPr bwMode="auto">
          <a:xfrm>
            <a:off x="4572000" y="142852"/>
            <a:ext cx="4071966" cy="265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://www.newskz.ru/_ph/1/30642204.jpg"/>
          <p:cNvPicPr>
            <a:picLocks noChangeAspect="1" noChangeArrowheads="1"/>
          </p:cNvPicPr>
          <p:nvPr/>
        </p:nvPicPr>
        <p:blipFill>
          <a:blip r:embed="rId4"/>
          <a:srcRect b="5152"/>
          <a:stretch>
            <a:fillRect/>
          </a:stretch>
        </p:blipFill>
        <p:spPr bwMode="auto">
          <a:xfrm>
            <a:off x="4530549" y="2786058"/>
            <a:ext cx="417688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0" descr="http://www.newskz.ru/_ph/1/839299228.jpg"/>
          <p:cNvPicPr>
            <a:picLocks noChangeAspect="1" noChangeArrowheads="1"/>
          </p:cNvPicPr>
          <p:nvPr/>
        </p:nvPicPr>
        <p:blipFill>
          <a:blip r:embed="rId5"/>
          <a:srcRect b="3395"/>
          <a:stretch>
            <a:fillRect/>
          </a:stretch>
        </p:blipFill>
        <p:spPr bwMode="auto">
          <a:xfrm>
            <a:off x="357158" y="214290"/>
            <a:ext cx="4000528" cy="257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2428875" y="2143125"/>
            <a:ext cx="3857625" cy="12144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  <a:latin typeface="Bookman Old Style" pitchFamily="18" charset="0"/>
              </a:rPr>
              <a:t>Гимн</a:t>
            </a:r>
            <a:r>
              <a:rPr lang="ru-RU" sz="1400" b="1" dirty="0">
                <a:latin typeface="Bookman Old Style" pitchFamily="18" charset="0"/>
              </a:rPr>
              <a:t>  -  торжественная песня, восхваляющая </a:t>
            </a:r>
          </a:p>
          <a:p>
            <a:pPr algn="ctr">
              <a:defRPr/>
            </a:pPr>
            <a:r>
              <a:rPr lang="ru-RU" sz="1400" b="1" dirty="0">
                <a:latin typeface="Bookman Old Style" pitchFamily="18" charset="0"/>
              </a:rPr>
              <a:t>и прославляющая </a:t>
            </a:r>
          </a:p>
          <a:p>
            <a:pPr algn="ctr">
              <a:defRPr/>
            </a:pPr>
            <a:r>
              <a:rPr lang="ru-RU" sz="1400" b="1" dirty="0">
                <a:latin typeface="Bookman Old Style" pitchFamily="18" charset="0"/>
              </a:rPr>
              <a:t>кого-либо или что-либо</a:t>
            </a:r>
          </a:p>
        </p:txBody>
      </p:sp>
      <p:sp>
        <p:nvSpPr>
          <p:cNvPr id="7" name="Овал 6">
            <a:hlinkClick r:id="rId6" action="ppaction://hlinkfile"/>
          </p:cNvPr>
          <p:cNvSpPr/>
          <p:nvPr/>
        </p:nvSpPr>
        <p:spPr>
          <a:xfrm>
            <a:off x="8643966" y="635795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9" name="Picture 171" descr="G:\Все фото\1 сентября 2012\DSC_0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979712" y="228429"/>
            <a:ext cx="6373144" cy="4232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TextBox 1"/>
          <p:cNvSpPr txBox="1"/>
          <p:nvPr/>
        </p:nvSpPr>
        <p:spPr>
          <a:xfrm>
            <a:off x="2214546" y="4572008"/>
            <a:ext cx="5835650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Урок самопознания </a:t>
            </a:r>
          </a:p>
          <a:p>
            <a:pPr algn="ctr">
              <a:defRPr/>
            </a:pPr>
            <a:r>
              <a:rPr lang="ru-RU" sz="28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для учащихся 5-х классов</a:t>
            </a:r>
          </a:p>
          <a:p>
            <a:pPr algn="ctr">
              <a:defRPr/>
            </a:pPr>
            <a:r>
              <a:rPr lang="ru-RU" sz="28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«Законы Жизни – </a:t>
            </a:r>
            <a:endParaRPr lang="ru-RU" sz="2800" b="1" dirty="0" smtClean="0">
              <a:effectLst>
                <a:glow rad="101600">
                  <a:srgbClr val="00B050">
                    <a:alpha val="60000"/>
                  </a:srgb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nnabelle" pitchFamily="66" charset="0"/>
            </a:endParaRPr>
          </a:p>
          <a:p>
            <a:pPr algn="ctr">
              <a:defRPr/>
            </a:pPr>
            <a:r>
              <a:rPr lang="ru-RU" sz="2800" b="1" dirty="0" smtClean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в </a:t>
            </a:r>
            <a:r>
              <a:rPr lang="ru-RU" sz="28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сердце Человека»</a:t>
            </a:r>
          </a:p>
          <a:p>
            <a:pPr algn="ctr">
              <a:defRPr/>
            </a:pPr>
            <a:r>
              <a:rPr lang="ru-RU" sz="20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31.10.2012 </a:t>
            </a:r>
          </a:p>
        </p:txBody>
      </p:sp>
      <p:sp>
        <p:nvSpPr>
          <p:cNvPr id="4" name="Овал 3">
            <a:hlinkClick r:id="rId3" action="ppaction://hlinkfile"/>
          </p:cNvPr>
          <p:cNvSpPr/>
          <p:nvPr/>
        </p:nvSpPr>
        <p:spPr>
          <a:xfrm>
            <a:off x="8572528" y="6286520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ициальная">
  <a:themeElements>
    <a:clrScheme name="Другая 22">
      <a:dk1>
        <a:srgbClr val="000000"/>
      </a:dk1>
      <a:lt1>
        <a:sysClr val="window" lastClr="FFFFFF"/>
      </a:lt1>
      <a:dk2>
        <a:srgbClr val="3B3B3B"/>
      </a:dk2>
      <a:lt2>
        <a:srgbClr val="D4D2D0"/>
      </a:lt2>
      <a:accent1>
        <a:srgbClr val="FF0000"/>
      </a:accent1>
      <a:accent2>
        <a:srgbClr val="FF6566"/>
      </a:accent2>
      <a:accent3>
        <a:srgbClr val="7F0000"/>
      </a:accent3>
      <a:accent4>
        <a:srgbClr val="FFCBCC"/>
      </a:accent4>
      <a:accent5>
        <a:srgbClr val="FFCBCC"/>
      </a:accent5>
      <a:accent6>
        <a:srgbClr val="FFCBCC"/>
      </a:accent6>
      <a:hlink>
        <a:srgbClr val="FF0000"/>
      </a:hlink>
      <a:folHlink>
        <a:srgbClr val="FFFFF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108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Яркая</vt:lpstr>
      <vt:lpstr>Diseño predeterminado</vt:lpstr>
      <vt:lpstr>Официальная</vt:lpstr>
      <vt:lpstr>Слайд 1</vt:lpstr>
      <vt:lpstr>Проверяй все сердцем. Абай Кунанбаев. </vt:lpstr>
      <vt:lpstr>Воля, ты сильна, но пускай и тобой руководит сердце…Абай Кунанбаев.</vt:lpstr>
      <vt:lpstr>Сердце матери - в ребенке, сердце ребенка - в степи. Казахская пословица</vt:lpstr>
      <vt:lpstr>Чего нет в сердце, того нет и на языке Кабардинская пословица </vt:lpstr>
      <vt:lpstr>«Быть патриотом своей Родины – это носить Казахстан в своем сердце». Н.А. Назарбаев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талгат</dc:creator>
  <cp:lastModifiedBy>Admin</cp:lastModifiedBy>
  <cp:revision>14</cp:revision>
  <dcterms:created xsi:type="dcterms:W3CDTF">2012-10-26T07:14:45Z</dcterms:created>
  <dcterms:modified xsi:type="dcterms:W3CDTF">2012-10-31T06:39:10Z</dcterms:modified>
</cp:coreProperties>
</file>