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265" r:id="rId3"/>
    <p:sldId id="258" r:id="rId4"/>
    <p:sldId id="256" r:id="rId5"/>
    <p:sldId id="260" r:id="rId6"/>
    <p:sldId id="261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40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F4F089-4B76-4BBB-82F2-E20F799CB07E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D62FE79-8967-4F33-A1B2-ECE3D9689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F7356-6555-41F3-A456-8F6818065BF4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D7880-271D-438C-A43B-A68A01916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CE2CD-B982-487F-A0EC-0F2C5CE4F30A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A3DA2-A994-427A-B1C8-DB0768B85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97B3F-43A6-42E9-A973-FDB64268D601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6A9A1-A9F9-494E-9C63-7F8A73073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3F693-5A09-4339-A0A1-8C8482C32054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31EDB-AF57-4875-A29D-E33A6FEA3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74D23-FA9F-4EA2-86B3-D729C488C6CF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D2277-1D47-4B94-90BF-37004D86D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841F4-59EF-4125-997A-A9F88A44DFFA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511FD-1F0B-40D3-A381-849651B03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D7C03-6D86-40B7-9814-9BA7D5968928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FCB9C-B92E-4561-8EFF-058A24338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05CE-F26B-4E6C-AE77-A2C6A30F2F30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30D0D-3390-43FE-A19B-EA53CCE15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07CFB-A9EC-4D1A-B7E1-CB4EA4383423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1F2A0-D201-4E5B-B49F-8037A8733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50BBB-7FDA-4DD2-8323-125AD61A27E8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1EF85-F6CD-40B6-B1FC-A544402E8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17684-D2C9-4FC8-80FB-EF354D32B634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4B40A-548C-4755-905E-475F87DF7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4E8F39-8A2A-49B6-93B9-49918C952377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AB2080-0AD6-4094-9DA1-086178EEC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F:\&#1060;&#1077;&#1089;&#1090;&#1080;&#1074;&#1072;&#1083;&#1100;%20&#1086;&#1090;&#1082;&#1088;&#1099;&#1090;&#1099;&#1081;%20&#1091;&#1088;&#1086;&#1082;%202013\&#1087;&#1088;&#1077;&#1079;&#1077;&#1085;&#1090;&#1072;&#1094;&#1080;&#1103;\&#1073;&#1091;&#1082;&#1074;&#1072;%20&#1064;.wmv" TargetMode="External"/><Relationship Id="rId1" Type="http://schemas.openxmlformats.org/officeDocument/2006/relationships/video" Target="file:///F:\&#1060;&#1077;&#1089;&#1090;&#1080;&#1074;&#1072;&#1083;&#1100;%20&#1086;&#1090;&#1082;&#1088;&#1099;&#1090;&#1099;&#1081;%20&#1091;&#1088;&#1086;&#1082;%202013\&#1087;&#1088;&#1077;&#1079;&#1077;&#1085;&#1090;&#1072;&#1094;&#1080;&#1103;\&#1073;&#1091;&#1082;&#1074;&#1072;%20&#1063;.wmv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0;&#1077;&#1089;&#1090;&#1080;&#1074;&#1072;&#1083;&#1100;%20&#1086;&#1090;&#1082;&#1088;&#1099;&#1090;&#1099;&#1081;%20&#1091;&#1088;&#1086;&#1082;%202013\&#1087;&#1088;&#1077;&#1079;&#1077;&#1085;&#1090;&#1072;&#1094;&#1080;&#1103;\(1)&#1103;&#1073;&#1083;&#1086;&#1095;&#1082;&#1086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img1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55650"/>
            <a:ext cx="864076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8294" y="2138746"/>
            <a:ext cx="7177928" cy="22959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Звуки и буквы Ч-Ш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334645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/>
          <p:cNvPicPr>
            <a:picLocks noChangeAspect="1"/>
          </p:cNvPicPr>
          <p:nvPr/>
        </p:nvPicPr>
        <p:blipFill>
          <a:blip r:embed="rId3"/>
          <a:srcRect l="8890" t="7385" r="8672" b="7114"/>
          <a:stretch>
            <a:fillRect/>
          </a:stretch>
        </p:blipFill>
        <p:spPr bwMode="auto">
          <a:xfrm>
            <a:off x="5314950" y="400050"/>
            <a:ext cx="31575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960813"/>
            <a:ext cx="1198563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4950" y="3960813"/>
            <a:ext cx="1198563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kolokol_star_0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3933825"/>
            <a:ext cx="963612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kolokol_star_0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4005263"/>
            <a:ext cx="96361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403350" y="3789363"/>
            <a:ext cx="1152525" cy="1584325"/>
          </a:xfrm>
          <a:prstGeom prst="line">
            <a:avLst/>
          </a:prstGeom>
          <a:noFill/>
          <a:ln w="38100">
            <a:solidFill>
              <a:srgbClr val="F1401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1403350" y="3681413"/>
            <a:ext cx="1081088" cy="1657350"/>
          </a:xfrm>
          <a:prstGeom prst="line">
            <a:avLst/>
          </a:prstGeom>
          <a:noFill/>
          <a:ln w="38100">
            <a:solidFill>
              <a:srgbClr val="F1401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6516688" y="3789363"/>
            <a:ext cx="1079500" cy="1584325"/>
          </a:xfrm>
          <a:prstGeom prst="line">
            <a:avLst/>
          </a:prstGeom>
          <a:noFill/>
          <a:ln w="38100">
            <a:solidFill>
              <a:srgbClr val="F1401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>
            <a:off x="6588125" y="3789363"/>
            <a:ext cx="863600" cy="1511300"/>
          </a:xfrm>
          <a:prstGeom prst="line">
            <a:avLst/>
          </a:prstGeom>
          <a:noFill/>
          <a:ln w="38100">
            <a:solidFill>
              <a:srgbClr val="F1401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2" name="Oval 12"/>
          <p:cNvSpPr>
            <a:spLocks noChangeArrowheads="1"/>
          </p:cNvSpPr>
          <p:nvPr/>
        </p:nvSpPr>
        <p:spPr bwMode="auto">
          <a:xfrm>
            <a:off x="7740650" y="4149725"/>
            <a:ext cx="503238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8388350" y="4149725"/>
            <a:ext cx="504825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8172450" y="4292600"/>
            <a:ext cx="144463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H="1">
            <a:off x="8316913" y="4292600"/>
            <a:ext cx="71437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6" name="Oval 16"/>
          <p:cNvSpPr>
            <a:spLocks noChangeArrowheads="1"/>
          </p:cNvSpPr>
          <p:nvPr/>
        </p:nvSpPr>
        <p:spPr bwMode="auto">
          <a:xfrm>
            <a:off x="2700338" y="4221163"/>
            <a:ext cx="504825" cy="5032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Oval 17"/>
          <p:cNvSpPr>
            <a:spLocks noChangeArrowheads="1"/>
          </p:cNvSpPr>
          <p:nvPr/>
        </p:nvSpPr>
        <p:spPr bwMode="auto">
          <a:xfrm>
            <a:off x="3348038" y="4221163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1" name="Line 18"/>
          <p:cNvSpPr>
            <a:spLocks noChangeShapeType="1"/>
          </p:cNvSpPr>
          <p:nvPr/>
        </p:nvSpPr>
        <p:spPr bwMode="auto">
          <a:xfrm>
            <a:off x="3132138" y="4292600"/>
            <a:ext cx="144462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 flipH="1">
            <a:off x="3276600" y="4292600"/>
            <a:ext cx="142875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2735263" y="4005263"/>
            <a:ext cx="793750" cy="1152525"/>
          </a:xfrm>
          <a:prstGeom prst="line">
            <a:avLst/>
          </a:prstGeom>
          <a:noFill/>
          <a:ln w="38100">
            <a:solidFill>
              <a:srgbClr val="F1401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2952750" y="4040188"/>
            <a:ext cx="865188" cy="1225550"/>
          </a:xfrm>
          <a:prstGeom prst="line">
            <a:avLst/>
          </a:prstGeom>
          <a:noFill/>
          <a:ln w="38100">
            <a:solidFill>
              <a:srgbClr val="F1401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0" grpId="0" animBg="1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79" grpId="0" animBg="1"/>
      <p:bldP spid="15380" grpId="0" animBg="1"/>
      <p:bldP spid="153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буква Ч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260350"/>
            <a:ext cx="4103688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буква Ш.wmv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56100" y="3103563"/>
            <a:ext cx="45116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331913" y="3500438"/>
            <a:ext cx="208756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Буква Ч</a:t>
            </a: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5508625" y="2276475"/>
            <a:ext cx="22669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Буква 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0"/>
            <a:ext cx="99504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20137" cy="660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179388"/>
            <a:ext cx="99504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940962">
            <a:off x="5349081" y="1273969"/>
            <a:ext cx="2478088" cy="18605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rgbClr val="FF0000"/>
                </a:solidFill>
                <a:latin typeface="+mn-lt"/>
              </a:rPr>
              <a:t>  Я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 rot="637157">
            <a:off x="4705350" y="2973388"/>
            <a:ext cx="927100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900" b="1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 rot="21025030">
            <a:off x="1344613" y="881063"/>
            <a:ext cx="1370012" cy="26463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Ч</a:t>
            </a:r>
          </a:p>
        </p:txBody>
      </p:sp>
      <p:sp>
        <p:nvSpPr>
          <p:cNvPr id="7" name="TextBox 6"/>
          <p:cNvSpPr txBox="1"/>
          <p:nvPr/>
        </p:nvSpPr>
        <p:spPr>
          <a:xfrm rot="938942">
            <a:off x="2668588" y="1431925"/>
            <a:ext cx="504825" cy="2646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813" y="9525"/>
            <a:ext cx="8050212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49500" y="1514475"/>
            <a:ext cx="504825" cy="377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9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5150" y="1890713"/>
            <a:ext cx="360363" cy="2646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Щ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4325938" y="1890713"/>
            <a:ext cx="14986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600" b="1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4932363" y="188913"/>
            <a:ext cx="2376487" cy="1944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4325938" y="5321300"/>
            <a:ext cx="3125787" cy="1108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Calibri" pitchFamily="34" charset="0"/>
              </a:rPr>
              <a:t>Ча, ща!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WordArt 2"/>
          <p:cNvSpPr>
            <a:spLocks noChangeArrowheads="1" noChangeShapeType="1" noTextEdit="1"/>
          </p:cNvSpPr>
          <p:nvPr/>
        </p:nvSpPr>
        <p:spPr bwMode="auto">
          <a:xfrm>
            <a:off x="1403350" y="1989138"/>
            <a:ext cx="6121400" cy="1768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Ф и з м и н у т к а</a:t>
            </a:r>
          </a:p>
        </p:txBody>
      </p:sp>
      <p:pic>
        <p:nvPicPr>
          <p:cNvPr id="23555" name="(1)яблочко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740650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297" fill="hold"/>
                                        <p:tgtEl>
                                          <p:spTgt spid="23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9</Words>
  <Application>Microsoft Office PowerPoint</Application>
  <PresentationFormat>Экран (4:3)</PresentationFormat>
  <Paragraphs>8</Paragraphs>
  <Slides>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22</cp:revision>
  <dcterms:modified xsi:type="dcterms:W3CDTF">2012-12-07T14:05:06Z</dcterms:modified>
</cp:coreProperties>
</file>