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6.gi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6.gi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6EFB7E-C966-4F6A-B4AF-AE0B2F3E1BE4}" type="doc">
      <dgm:prSet loTypeId="urn:microsoft.com/office/officeart/2005/8/layout/pList1#1" loCatId="list" qsTypeId="urn:microsoft.com/office/officeart/2005/8/quickstyle/simple1" qsCatId="simple" csTypeId="urn:microsoft.com/office/officeart/2005/8/colors/accent1_2" csCatId="accent1" phldr="1"/>
      <dgm:spPr/>
    </dgm:pt>
    <dgm:pt modelId="{39DFB5B0-71D8-451D-9954-4DB320C2EF0E}">
      <dgm:prSet phldrT="[Текст]" custT="1"/>
      <dgm:spPr/>
      <dgm:t>
        <a:bodyPr/>
        <a:lstStyle/>
        <a:p>
          <a:r>
            <a:rPr lang="en-US" sz="3600" dirty="0" smtClean="0"/>
            <a:t>My sister is </a:t>
          </a:r>
          <a:r>
            <a:rPr lang="en-US" sz="3600" dirty="0" err="1" smtClean="0"/>
            <a:t>pupul</a:t>
          </a:r>
          <a:r>
            <a:rPr lang="en-US" sz="3600" dirty="0" smtClean="0"/>
            <a:t>. She have got cat. Her cat is </a:t>
          </a:r>
          <a:r>
            <a:rPr lang="en-US" sz="3600" dirty="0" err="1" smtClean="0"/>
            <a:t>grei</a:t>
          </a:r>
          <a:r>
            <a:rPr lang="en-US" sz="3600" dirty="0" smtClean="0"/>
            <a:t>. He is under the tables.</a:t>
          </a:r>
          <a:endParaRPr lang="ru-RU" sz="3600" dirty="0"/>
        </a:p>
      </dgm:t>
    </dgm:pt>
    <dgm:pt modelId="{E639425E-6587-4405-AE48-6A6639FA6ED0}" type="parTrans" cxnId="{7FFAF5E2-B780-4D5E-89FF-52C879E0481C}">
      <dgm:prSet/>
      <dgm:spPr/>
      <dgm:t>
        <a:bodyPr/>
        <a:lstStyle/>
        <a:p>
          <a:endParaRPr lang="ru-RU"/>
        </a:p>
      </dgm:t>
    </dgm:pt>
    <dgm:pt modelId="{DC8B1F36-0FE5-420B-B997-5261FA7ACA5E}" type="sibTrans" cxnId="{7FFAF5E2-B780-4D5E-89FF-52C879E0481C}">
      <dgm:prSet/>
      <dgm:spPr/>
      <dgm:t>
        <a:bodyPr/>
        <a:lstStyle/>
        <a:p>
          <a:endParaRPr lang="ru-RU"/>
        </a:p>
      </dgm:t>
    </dgm:pt>
    <dgm:pt modelId="{BEE60442-158F-4D94-B25D-632A2AB07618}" type="pres">
      <dgm:prSet presAssocID="{0C6EFB7E-C966-4F6A-B4AF-AE0B2F3E1BE4}" presName="Name0" presStyleCnt="0">
        <dgm:presLayoutVars>
          <dgm:dir/>
          <dgm:resizeHandles val="exact"/>
        </dgm:presLayoutVars>
      </dgm:prSet>
      <dgm:spPr/>
    </dgm:pt>
    <dgm:pt modelId="{B830038F-A2E9-4CB2-97F7-6EADBAFA4BFD}" type="pres">
      <dgm:prSet presAssocID="{39DFB5B0-71D8-451D-9954-4DB320C2EF0E}" presName="compNode" presStyleCnt="0"/>
      <dgm:spPr/>
    </dgm:pt>
    <dgm:pt modelId="{78534D4E-C398-4D86-B78A-7777D4AABBC5}" type="pres">
      <dgm:prSet presAssocID="{39DFB5B0-71D8-451D-9954-4DB320C2EF0E}" presName="pictRect" presStyleLbl="node1" presStyleIdx="0" presStyleCnt="1" custScaleX="89641" custScaleY="86059"/>
      <dgm:spPr>
        <a:blipFill>
          <a:blip xmlns:r="http://schemas.openxmlformats.org/officeDocument/2006/relationships" r:embed="rId1">
            <a:extLst/>
          </a:blip>
          <a:srcRect/>
          <a:stretch>
            <a:fillRect t="-2000" b="-2000"/>
          </a:stretch>
        </a:blipFill>
      </dgm:spPr>
    </dgm:pt>
    <dgm:pt modelId="{DC02287F-9827-4F61-876C-BB7BF7DB3B56}" type="pres">
      <dgm:prSet presAssocID="{39DFB5B0-71D8-451D-9954-4DB320C2EF0E}" presName="textRect" presStyleLbl="revTx" presStyleIdx="0" presStyleCnt="1" custScaleX="153047" custScaleY="154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1D30712-1EFB-4E70-B696-487D29697D4D}" type="presOf" srcId="{0C6EFB7E-C966-4F6A-B4AF-AE0B2F3E1BE4}" destId="{BEE60442-158F-4D94-B25D-632A2AB07618}" srcOrd="0" destOrd="0" presId="urn:microsoft.com/office/officeart/2005/8/layout/pList1#1"/>
    <dgm:cxn modelId="{7FFAF5E2-B780-4D5E-89FF-52C879E0481C}" srcId="{0C6EFB7E-C966-4F6A-B4AF-AE0B2F3E1BE4}" destId="{39DFB5B0-71D8-451D-9954-4DB320C2EF0E}" srcOrd="0" destOrd="0" parTransId="{E639425E-6587-4405-AE48-6A6639FA6ED0}" sibTransId="{DC8B1F36-0FE5-420B-B997-5261FA7ACA5E}"/>
    <dgm:cxn modelId="{5FA20C55-41FB-44EA-BD7A-07E98AAD48A4}" type="presOf" srcId="{39DFB5B0-71D8-451D-9954-4DB320C2EF0E}" destId="{DC02287F-9827-4F61-876C-BB7BF7DB3B56}" srcOrd="0" destOrd="0" presId="urn:microsoft.com/office/officeart/2005/8/layout/pList1#1"/>
    <dgm:cxn modelId="{8E36E33A-3E46-4546-8EB8-C1F1833B61DA}" type="presParOf" srcId="{BEE60442-158F-4D94-B25D-632A2AB07618}" destId="{B830038F-A2E9-4CB2-97F7-6EADBAFA4BFD}" srcOrd="0" destOrd="0" presId="urn:microsoft.com/office/officeart/2005/8/layout/pList1#1"/>
    <dgm:cxn modelId="{508A9572-EA92-4FB0-A7DE-D35CBCE54199}" type="presParOf" srcId="{B830038F-A2E9-4CB2-97F7-6EADBAFA4BFD}" destId="{78534D4E-C398-4D86-B78A-7777D4AABBC5}" srcOrd="0" destOrd="0" presId="urn:microsoft.com/office/officeart/2005/8/layout/pList1#1"/>
    <dgm:cxn modelId="{3A88680F-BAD5-4833-BB48-AC9427D26C24}" type="presParOf" srcId="{B830038F-A2E9-4CB2-97F7-6EADBAFA4BFD}" destId="{DC02287F-9827-4F61-876C-BB7BF7DB3B56}" srcOrd="1" destOrd="0" presId="urn:microsoft.com/office/officeart/2005/8/layout/pList1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534D4E-C398-4D86-B78A-7777D4AABBC5}">
      <dsp:nvSpPr>
        <dsp:cNvPr id="0" name=""/>
        <dsp:cNvSpPr/>
      </dsp:nvSpPr>
      <dsp:spPr>
        <a:xfrm>
          <a:off x="1659109" y="280"/>
          <a:ext cx="4314628" cy="2853988"/>
        </a:xfrm>
        <a:prstGeom prst="roundRect">
          <a:avLst/>
        </a:prstGeom>
        <a:blipFill>
          <a:blip xmlns:r="http://schemas.openxmlformats.org/officeDocument/2006/relationships" r:embed="rId1">
            <a:extLst/>
          </a:blip>
          <a:srcRect/>
          <a:stretch>
            <a:fillRect t="-2000" b="-2000"/>
          </a:stretch>
        </a:blip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02287F-9827-4F61-876C-BB7BF7DB3B56}">
      <dsp:nvSpPr>
        <dsp:cNvPr id="0" name=""/>
        <dsp:cNvSpPr/>
      </dsp:nvSpPr>
      <dsp:spPr>
        <a:xfrm>
          <a:off x="133170" y="2598496"/>
          <a:ext cx="7366506" cy="27595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32" tIns="256032" rIns="256032" bIns="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My sister is </a:t>
          </a:r>
          <a:r>
            <a:rPr lang="en-US" sz="3600" kern="1200" dirty="0" err="1" smtClean="0"/>
            <a:t>pupul</a:t>
          </a:r>
          <a:r>
            <a:rPr lang="en-US" sz="3600" kern="1200" dirty="0" smtClean="0"/>
            <a:t>. She have got cat. Her cat is </a:t>
          </a:r>
          <a:r>
            <a:rPr lang="en-US" sz="3600" kern="1200" dirty="0" err="1" smtClean="0"/>
            <a:t>grei</a:t>
          </a:r>
          <a:r>
            <a:rPr lang="en-US" sz="3600" kern="1200" dirty="0" smtClean="0"/>
            <a:t>. He is under the tables.</a:t>
          </a:r>
          <a:endParaRPr lang="ru-RU" sz="3600" kern="1200" dirty="0"/>
        </a:p>
      </dsp:txBody>
      <dsp:txXfrm>
        <a:off x="133170" y="2598496"/>
        <a:ext cx="7366506" cy="275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1#1">
  <dgm:title val=""/>
  <dgm:desc val=""/>
  <dgm:catLst>
    <dgm:cat type="list" pri="2000"/>
    <dgm:cat type="picture" pri="2500"/>
    <dgm:cat type="pictureconvert" pri="2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7B0F6ED-624E-48B1-ABC7-05D6029795CA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C4498A5-42EE-4946-89D3-0F445FB0C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A89FED-0C04-46EC-8A9B-E1DF28CC821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6446C-5F23-4F9E-925E-587E18BA6F64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1A4F9-A643-4CCF-8E8F-4E760A4BC8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ABDCA-47A1-44C1-BCF7-DE836CCB394E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F9B59-DEBF-4E0C-BEEC-D677123D5E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3FB48-A8D0-4E35-B075-D93AF187F885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F32DD-A86D-4A8D-B716-F6E9C5FD5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E164C-48EB-4072-AFE0-83D60032E4BC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12B22-30F0-472B-B647-B99C237131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1E9D1-AD74-421C-BA31-72D70305E2E4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2C217-5729-491D-AB16-A233519DDF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4C667-48B8-4B72-86B6-39E11517D92D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277BC-BF7D-46AD-9F35-CA88C5C2CC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72FC4-F7AB-4799-BFFF-0518A754F17C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F1CEC-7A80-431A-81A0-B6A8B2860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A16C5-63BE-454D-915E-B0A7202AB17B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A94A-DC40-402D-8B2D-F1AB34DC9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8CB76-D21C-4522-9DA6-14D8BA8DDD54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48D4C-674F-43F8-9E64-41A887E45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8F7F9-B75D-47C6-A096-BCD3693146DA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6F37-A955-459C-A2F4-0566582F2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E863A-0FB3-4C19-B381-0D38980A11B8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98CAA-A5BE-4EE7-9E7F-8BA1235BF9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4B745D22-95F1-4AE9-9C2A-7CA8B1737CCF}" type="datetimeFigureOut">
              <a:rPr lang="ru-RU"/>
              <a:pPr>
                <a:defRPr/>
              </a:pPr>
              <a:t>18.04.2013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AF06DD7-A6B2-4D4D-A465-BC183D4F5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23" r:id="rId3"/>
    <p:sldLayoutId id="2147483915" r:id="rId4"/>
    <p:sldLayoutId id="2147483916" r:id="rId5"/>
    <p:sldLayoutId id="2147483917" r:id="rId6"/>
    <p:sldLayoutId id="2147483918" r:id="rId7"/>
    <p:sldLayoutId id="2147483919" r:id="rId8"/>
    <p:sldLayoutId id="2147483920" r:id="rId9"/>
    <p:sldLayoutId id="2147483921" r:id="rId10"/>
    <p:sldLayoutId id="2147483922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95375" y="817563"/>
            <a:ext cx="6964363" cy="4987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19672" y="1052737"/>
            <a:ext cx="6048672" cy="41549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600" b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«Урок-повторение </a:t>
            </a:r>
            <a:r>
              <a:rPr lang="ru-RU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изученного за год».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Florida</a:t>
            </a:r>
            <a:endParaRPr lang="ru-RU" dirty="0"/>
          </a:p>
        </p:txBody>
      </p:sp>
      <p:pic>
        <p:nvPicPr>
          <p:cNvPr id="12291" name="Объект 3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000125" y="1857375"/>
            <a:ext cx="2249488" cy="1560513"/>
          </a:xfrm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292" name="Рисунок 4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000750" y="2000250"/>
            <a:ext cx="2214563" cy="15716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293" name="Рисунок 5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500438" y="2500313"/>
            <a:ext cx="2286000" cy="19288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294" name="Рисунок 6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000125" y="3789363"/>
            <a:ext cx="2259013" cy="17113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295" name="Рисунок 8"/>
          <p:cNvPicPr>
            <a:picLocks noChangeAspect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000750" y="4000500"/>
            <a:ext cx="2286000" cy="17145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088" y="404813"/>
            <a:ext cx="7772400" cy="1352550"/>
          </a:xfrm>
        </p:spPr>
        <p:txBody>
          <a:bodyPr/>
          <a:lstStyle/>
          <a:p>
            <a:pPr>
              <a:defRPr/>
            </a:pPr>
            <a:r>
              <a:rPr sz="7200"/>
              <a:t>Dictation</a:t>
            </a:r>
            <a:endParaRPr lang="ru-RU" sz="720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27088" y="1928813"/>
            <a:ext cx="7772400" cy="3732212"/>
          </a:xfrm>
        </p:spPr>
        <p:txBody>
          <a:bodyPr/>
          <a:lstStyle/>
          <a:p>
            <a:pPr>
              <a:defRPr/>
            </a:pPr>
            <a:r>
              <a:rPr lang="en-US" sz="6600" b="1" dirty="0" err="1">
                <a:solidFill>
                  <a:schemeClr val="tx1"/>
                </a:solidFill>
              </a:rPr>
              <a:t>Farmel</a:t>
            </a:r>
            <a:r>
              <a:rPr lang="en-US" sz="6600" b="1" dirty="0">
                <a:solidFill>
                  <a:schemeClr val="tx1"/>
                </a:solidFill>
              </a:rPr>
              <a:t>, moose, </a:t>
            </a:r>
            <a:r>
              <a:rPr lang="en-US" sz="6600" b="1" dirty="0" err="1">
                <a:solidFill>
                  <a:schemeClr val="tx1"/>
                </a:solidFill>
              </a:rPr>
              <a:t>giont</a:t>
            </a:r>
            <a:r>
              <a:rPr lang="en-US" sz="6600" b="1" dirty="0">
                <a:solidFill>
                  <a:schemeClr val="tx1"/>
                </a:solidFill>
              </a:rPr>
              <a:t>, toll, </a:t>
            </a:r>
            <a:r>
              <a:rPr lang="en-US" sz="6600" b="1" dirty="0" err="1">
                <a:solidFill>
                  <a:schemeClr val="tx1"/>
                </a:solidFill>
              </a:rPr>
              <a:t>rey</a:t>
            </a:r>
            <a:r>
              <a:rPr lang="en-US" sz="6600" b="1" dirty="0">
                <a:solidFill>
                  <a:schemeClr val="tx1"/>
                </a:solidFill>
              </a:rPr>
              <a:t>, </a:t>
            </a:r>
            <a:r>
              <a:rPr lang="en-US" sz="6600" b="1" dirty="0" err="1">
                <a:solidFill>
                  <a:schemeClr val="tx1"/>
                </a:solidFill>
              </a:rPr>
              <a:t>peint</a:t>
            </a:r>
            <a:r>
              <a:rPr lang="en-US" sz="6600" b="1" dirty="0">
                <a:solidFill>
                  <a:schemeClr val="tx1"/>
                </a:solidFill>
              </a:rPr>
              <a:t>, </a:t>
            </a:r>
            <a:r>
              <a:rPr lang="en-US" sz="6600" b="1" dirty="0" err="1">
                <a:solidFill>
                  <a:schemeClr val="tx1"/>
                </a:solidFill>
              </a:rPr>
              <a:t>toi</a:t>
            </a:r>
            <a:r>
              <a:rPr lang="en-US" sz="6600" b="1" dirty="0">
                <a:solidFill>
                  <a:schemeClr val="tx1"/>
                </a:solidFill>
              </a:rPr>
              <a:t>, </a:t>
            </a:r>
            <a:r>
              <a:rPr lang="en-US" sz="6600" b="1" dirty="0" err="1">
                <a:solidFill>
                  <a:schemeClr val="tx1"/>
                </a:solidFill>
              </a:rPr>
              <a:t>coyn</a:t>
            </a:r>
            <a:r>
              <a:rPr lang="en-US" sz="6600" b="1" dirty="0">
                <a:solidFill>
                  <a:schemeClr val="tx1"/>
                </a:solidFill>
              </a:rPr>
              <a:t>, </a:t>
            </a:r>
            <a:r>
              <a:rPr lang="en-US" sz="6600" b="1" dirty="0" err="1">
                <a:solidFill>
                  <a:schemeClr val="tx1"/>
                </a:solidFill>
              </a:rPr>
              <a:t>toun</a:t>
            </a:r>
            <a:r>
              <a:rPr lang="en-US" sz="6600" b="1" dirty="0" smtClean="0">
                <a:solidFill>
                  <a:schemeClr val="tx1"/>
                </a:solidFill>
              </a:rPr>
              <a:t>.</a:t>
            </a:r>
          </a:p>
          <a:p>
            <a:pPr>
              <a:defRPr/>
            </a:pP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</p:nvPr>
        </p:nvGraphicFramePr>
        <p:xfrm>
          <a:off x="755576" y="980728"/>
          <a:ext cx="7632848" cy="5358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Good bye!</a:t>
            </a:r>
            <a:br>
              <a:rPr lang="en-US" dirty="0" smtClean="0"/>
            </a:br>
            <a:r>
              <a:rPr lang="en-US" dirty="0" smtClean="0"/>
              <a:t>Your pen friend Ben.</a:t>
            </a:r>
            <a:endParaRPr lang="ru-RU" dirty="0"/>
          </a:p>
        </p:txBody>
      </p:sp>
      <p:sp>
        <p:nvSpPr>
          <p:cNvPr id="15363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5364" name="Объект 7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628775"/>
            <a:ext cx="2952750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750" y="620713"/>
            <a:ext cx="7561263" cy="531812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/>
              <a:t>Read the words.</a:t>
            </a:r>
            <a:endParaRPr lang="ru-RU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/>
              <a:t>Find the words with the sounds [Λ], [ɔ],[ </a:t>
            </a:r>
            <a:r>
              <a:rPr lang="en-US" sz="2800" i="1" dirty="0" err="1"/>
              <a:t>əu</a:t>
            </a:r>
            <a:r>
              <a:rPr lang="en-US" sz="2800" i="1" dirty="0"/>
              <a:t>]</a:t>
            </a:r>
            <a:endParaRPr lang="ru-RU" sz="28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i="1" dirty="0"/>
              <a:t>Read the words, which are the names of the countries and cities</a:t>
            </a:r>
            <a:r>
              <a:rPr lang="en-US" sz="2800" i="1" dirty="0" smtClean="0"/>
              <a:t>.</a:t>
            </a:r>
            <a:endParaRPr lang="ru-RU" sz="2800" i="1" dirty="0" smtClean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/>
              <a:t>Clean, bed, London, milk, bus, Rome, run, </a:t>
            </a:r>
            <a:r>
              <a:rPr lang="en-US" sz="4000" dirty="0" smtClean="0"/>
              <a:t>Boston</a:t>
            </a:r>
            <a:r>
              <a:rPr lang="en-US" sz="4000" dirty="0"/>
              <a:t>, Hollywood, America, can, India, China, home, Florida.</a:t>
            </a:r>
            <a:endParaRPr lang="ru-RU" sz="4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Rome</a:t>
            </a:r>
            <a:endParaRPr lang="ru-RU" sz="7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971600" y="1844824"/>
            <a:ext cx="2286000" cy="1428750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extLst/>
          </a:blip>
          <a:stretch>
            <a:fillRect/>
          </a:stretch>
        </p:blipFill>
        <p:spPr>
          <a:xfrm>
            <a:off x="3851920" y="2006200"/>
            <a:ext cx="1933575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email">
            <a:extLst/>
          </a:blip>
          <a:stretch>
            <a:fillRect/>
          </a:stretch>
        </p:blipFill>
        <p:spPr>
          <a:xfrm>
            <a:off x="1187624" y="4143375"/>
            <a:ext cx="1914525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email">
            <a:extLst/>
          </a:blip>
          <a:stretch>
            <a:fillRect/>
          </a:stretch>
        </p:blipFill>
        <p:spPr>
          <a:xfrm>
            <a:off x="3851920" y="4143375"/>
            <a:ext cx="203835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127" name="Рисунок 7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59563" y="2006600"/>
            <a:ext cx="190500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email">
            <a:extLst/>
          </a:blip>
          <a:stretch>
            <a:fillRect/>
          </a:stretch>
        </p:blipFill>
        <p:spPr>
          <a:xfrm>
            <a:off x="6516216" y="4143375"/>
            <a:ext cx="1905000" cy="142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11638" y="260350"/>
            <a:ext cx="4775200" cy="19446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I am Ben.</a:t>
            </a:r>
            <a:br>
              <a:rPr lang="en-US" sz="3600" dirty="0" smtClean="0"/>
            </a:br>
            <a:r>
              <a:rPr lang="en-US" sz="3600" dirty="0" smtClean="0"/>
              <a:t>I am ten.</a:t>
            </a:r>
            <a:br>
              <a:rPr lang="en-US" sz="3600" dirty="0" smtClean="0"/>
            </a:br>
            <a:r>
              <a:rPr lang="en-US" sz="3600" dirty="0" smtClean="0"/>
              <a:t>I’m from Canada. </a:t>
            </a:r>
            <a:endParaRPr lang="ru-RU" sz="3600" dirty="0"/>
          </a:p>
        </p:txBody>
      </p:sp>
      <p:pic>
        <p:nvPicPr>
          <p:cNvPr id="6147" name="Объект 7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388" y="285750"/>
            <a:ext cx="3671887" cy="5735638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284663" y="2438400"/>
            <a:ext cx="4630737" cy="368776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/>
          <a:lstStyle/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dirty="0" smtClean="0"/>
              <a:t>What is your name?</a:t>
            </a:r>
            <a:endParaRPr lang="ru-RU" sz="2800" dirty="0" smtClean="0"/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dirty="0" smtClean="0"/>
              <a:t>How old are you?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dirty="0" smtClean="0"/>
              <a:t>Where are you from?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dirty="0" smtClean="0"/>
              <a:t>How are you?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sz="2800" dirty="0" smtClean="0"/>
              <a:t>What’s the matter?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7200" dirty="0" smtClean="0"/>
              <a:t>Canada</a:t>
            </a:r>
            <a:endParaRPr lang="ru-RU" sz="72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extLst/>
          </a:blip>
          <a:stretch>
            <a:fillRect/>
          </a:stretch>
        </p:blipFill>
        <p:spPr>
          <a:xfrm>
            <a:off x="899592" y="2000250"/>
            <a:ext cx="2171700" cy="186079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/>
          </a:blip>
          <a:stretch>
            <a:fillRect/>
          </a:stretch>
        </p:blipFill>
        <p:spPr>
          <a:xfrm>
            <a:off x="3491880" y="1856234"/>
            <a:ext cx="2238375" cy="20048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email">
            <a:extLst/>
          </a:blip>
          <a:stretch>
            <a:fillRect/>
          </a:stretch>
        </p:blipFill>
        <p:spPr>
          <a:xfrm>
            <a:off x="1654474" y="4186944"/>
            <a:ext cx="2833636" cy="19396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email">
            <a:extLst/>
          </a:blip>
          <a:stretch>
            <a:fillRect/>
          </a:stretch>
        </p:blipFill>
        <p:spPr>
          <a:xfrm>
            <a:off x="4752020" y="4149487"/>
            <a:ext cx="2808312" cy="1949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6" cstate="email">
            <a:extLst/>
          </a:blip>
          <a:stretch>
            <a:fillRect/>
          </a:stretch>
        </p:blipFill>
        <p:spPr>
          <a:xfrm>
            <a:off x="6156176" y="2017220"/>
            <a:ext cx="2121024" cy="184382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4213" y="2060575"/>
            <a:ext cx="7772400" cy="14255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/>
              <a:t>Guess and write 5 word-combinations with these words.</a:t>
            </a:r>
            <a:br>
              <a:rPr/>
            </a:br>
            <a:endParaRPr lang="ru-RU"/>
          </a:p>
        </p:txBody>
      </p:sp>
      <p:sp>
        <p:nvSpPr>
          <p:cNvPr id="8195" name="Текст 3"/>
          <p:cNvSpPr>
            <a:spLocks noGrp="1"/>
          </p:cNvSpPr>
          <p:nvPr>
            <p:ph type="body" idx="1"/>
          </p:nvPr>
        </p:nvSpPr>
        <p:spPr>
          <a:xfrm>
            <a:off x="722313" y="2708275"/>
            <a:ext cx="7772400" cy="3600450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pPr eaLnBrk="1" hangingPunct="1">
              <a:defRPr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3200" b="1" dirty="0" smtClean="0">
                <a:solidFill>
                  <a:schemeClr val="tx1"/>
                </a:solidFill>
              </a:rPr>
              <a:t>strong, tall, fat, girl, weak, boy, man, old, house, short, teacher, young, king, bank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endParaRPr lang="en-US" sz="3200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Example:  a strong boy.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ru-RU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195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850" y="476250"/>
            <a:ext cx="8229600" cy="5976938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 smtClean="0">
                <a:effectLst/>
              </a:rPr>
              <a:t/>
            </a:r>
            <a:br>
              <a:rPr lang="ru-RU" sz="3200" dirty="0" smtClean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>
                <a:effectLst/>
              </a:rPr>
              <a:t/>
            </a:r>
            <a:br>
              <a:rPr lang="en-US" sz="3200" dirty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600" b="1" dirty="0" smtClean="0">
                <a:effectLst/>
              </a:rPr>
              <a:t>Up, down</a:t>
            </a:r>
            <a:r>
              <a:rPr lang="ru-RU" sz="3600" b="1" dirty="0">
                <a:effectLst/>
              </a:rPr>
              <a:t/>
            </a:r>
            <a:br>
              <a:rPr lang="ru-RU" sz="3600" b="1" dirty="0">
                <a:effectLst/>
              </a:rPr>
            </a:br>
            <a:r>
              <a:rPr lang="en-US" sz="3600" b="1" dirty="0">
                <a:effectLst/>
              </a:rPr>
              <a:t>Up, down</a:t>
            </a:r>
            <a:r>
              <a:rPr lang="ru-RU" sz="3600" b="1" dirty="0">
                <a:effectLst/>
              </a:rPr>
              <a:t/>
            </a:r>
            <a:br>
              <a:rPr lang="ru-RU" sz="3600" b="1" dirty="0">
                <a:effectLst/>
              </a:rPr>
            </a:br>
            <a:r>
              <a:rPr lang="en-US" sz="3600" b="1" dirty="0">
                <a:effectLst/>
              </a:rPr>
              <a:t>Which is the way to London town?</a:t>
            </a:r>
            <a:r>
              <a:rPr lang="ru-RU" sz="3600" b="1" dirty="0">
                <a:effectLst/>
              </a:rPr>
              <a:t/>
            </a:r>
            <a:br>
              <a:rPr lang="ru-RU" sz="3600" b="1" dirty="0">
                <a:effectLst/>
              </a:rPr>
            </a:br>
            <a:r>
              <a:rPr lang="en-US" sz="3600" b="1" dirty="0">
                <a:effectLst/>
              </a:rPr>
              <a:t>Where, where?</a:t>
            </a:r>
            <a:r>
              <a:rPr lang="ru-RU" sz="3600" b="1" dirty="0">
                <a:effectLst/>
              </a:rPr>
              <a:t/>
            </a:r>
            <a:br>
              <a:rPr lang="ru-RU" sz="3600" b="1" dirty="0">
                <a:effectLst/>
              </a:rPr>
            </a:br>
            <a:r>
              <a:rPr lang="en-US" sz="3600" b="1" dirty="0">
                <a:effectLst/>
              </a:rPr>
              <a:t>Up in the air!</a:t>
            </a:r>
            <a:r>
              <a:rPr lang="ru-RU" sz="3600" b="1" dirty="0">
                <a:effectLst/>
              </a:rPr>
              <a:t/>
            </a:r>
            <a:br>
              <a:rPr lang="ru-RU" sz="3600" b="1" dirty="0">
                <a:effectLst/>
              </a:rPr>
            </a:br>
            <a:r>
              <a:rPr lang="en-US" sz="3600" b="1" dirty="0">
                <a:effectLst/>
              </a:rPr>
              <a:t>Close your eyes </a:t>
            </a:r>
            <a:r>
              <a:rPr lang="ru-RU" sz="3600" b="1" dirty="0">
                <a:effectLst/>
              </a:rPr>
              <a:t/>
            </a:r>
            <a:br>
              <a:rPr lang="ru-RU" sz="3600" b="1" dirty="0">
                <a:effectLst/>
              </a:rPr>
            </a:br>
            <a:r>
              <a:rPr lang="en-US" sz="3600" b="1" dirty="0">
                <a:effectLst/>
              </a:rPr>
              <a:t>And you are here!</a:t>
            </a:r>
            <a:r>
              <a:rPr lang="ru-RU" sz="3600" b="1" dirty="0">
                <a:effectLst/>
              </a:rPr>
              <a:t/>
            </a:r>
            <a:br>
              <a:rPr lang="ru-RU" sz="3600" b="1" dirty="0">
                <a:effectLst/>
              </a:rPr>
            </a:br>
            <a:r>
              <a:rPr lang="en-US" dirty="0">
                <a:effectLst/>
              </a:rPr>
              <a:t> 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London</a:t>
            </a:r>
            <a:endParaRPr lang="ru-RU" sz="6000" dirty="0"/>
          </a:p>
        </p:txBody>
      </p:sp>
      <p:pic>
        <p:nvPicPr>
          <p:cNvPr id="10243" name="Объект 4"/>
          <p:cNvPicPr>
            <a:picLocks noGrp="1" noChangeAspect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527425" y="1628775"/>
            <a:ext cx="2376488" cy="1816100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44" name="Рисунок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1628775"/>
            <a:ext cx="1905000" cy="17875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45" name="Рисунок 6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643063"/>
            <a:ext cx="2143125" cy="17732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46" name="Рисунок 7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08175" y="4044950"/>
            <a:ext cx="2519363" cy="171767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0247" name="Рисунок 8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076825" y="3998913"/>
            <a:ext cx="2590800" cy="171608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sights of London</a:t>
            </a:r>
            <a:endParaRPr lang="ru-RU" dirty="0"/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smtClean="0"/>
              <a:t>Big Ben</a:t>
            </a:r>
          </a:p>
          <a:p>
            <a:r>
              <a:rPr lang="en-US" sz="3600" b="1" smtClean="0"/>
              <a:t>Buckingham Palace</a:t>
            </a:r>
            <a:endParaRPr lang="ru-RU" sz="3600" b="1" smtClean="0"/>
          </a:p>
        </p:txBody>
      </p:sp>
      <p:pic>
        <p:nvPicPr>
          <p:cNvPr id="11268" name="Рисунок 4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932363" y="3263900"/>
            <a:ext cx="3527425" cy="25193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1269" name="Рисунок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188" y="3263900"/>
            <a:ext cx="3529012" cy="2519363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267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157</TotalTime>
  <Words>187</Words>
  <Application>Microsoft Office PowerPoint</Application>
  <PresentationFormat>Экран (4:3)</PresentationFormat>
  <Paragraphs>29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Palatino Linotype</vt:lpstr>
      <vt:lpstr>Arial</vt:lpstr>
      <vt:lpstr>Century Gothic</vt:lpstr>
      <vt:lpstr>Courier New</vt:lpstr>
      <vt:lpstr>Calibri</vt:lpstr>
      <vt:lpstr>Исполнительная</vt:lpstr>
      <vt:lpstr>Слайд 1</vt:lpstr>
      <vt:lpstr>Слайд 2</vt:lpstr>
      <vt:lpstr>Rome</vt:lpstr>
      <vt:lpstr>I am Ben. I am ten. I’m from Canada. </vt:lpstr>
      <vt:lpstr>Canada</vt:lpstr>
      <vt:lpstr>Guess and write 5 word-combinations with these words. </vt:lpstr>
      <vt:lpstr>                                       Up, down Up, down Which is the way to London town? Where, where? Up in the air! Close your eyes  And you are here!   </vt:lpstr>
      <vt:lpstr>London</vt:lpstr>
      <vt:lpstr>The sights of London</vt:lpstr>
      <vt:lpstr>Florida</vt:lpstr>
      <vt:lpstr>Dictation</vt:lpstr>
      <vt:lpstr>Слайд 12</vt:lpstr>
      <vt:lpstr>Good bye! Your pen friend Ben.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revaz</cp:lastModifiedBy>
  <cp:revision>18</cp:revision>
  <dcterms:created xsi:type="dcterms:W3CDTF">2012-12-24T11:09:43Z</dcterms:created>
  <dcterms:modified xsi:type="dcterms:W3CDTF">2013-04-18T18:55:47Z</dcterms:modified>
</cp:coreProperties>
</file>