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83DB-92FC-4C32-8AC9-AC83108A6C2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FE3-C0DB-47EA-AEEB-1C2F3AE0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83DB-92FC-4C32-8AC9-AC83108A6C2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FE3-C0DB-47EA-AEEB-1C2F3AE0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83DB-92FC-4C32-8AC9-AC83108A6C2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FE3-C0DB-47EA-AEEB-1C2F3AE0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83DB-92FC-4C32-8AC9-AC83108A6C2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FE3-C0DB-47EA-AEEB-1C2F3AE0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83DB-92FC-4C32-8AC9-AC83108A6C2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FE3-C0DB-47EA-AEEB-1C2F3AE0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83DB-92FC-4C32-8AC9-AC83108A6C2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FE3-C0DB-47EA-AEEB-1C2F3AE0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83DB-92FC-4C32-8AC9-AC83108A6C2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FE3-C0DB-47EA-AEEB-1C2F3AE0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83DB-92FC-4C32-8AC9-AC83108A6C2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FE3-C0DB-47EA-AEEB-1C2F3AE0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83DB-92FC-4C32-8AC9-AC83108A6C2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FE3-C0DB-47EA-AEEB-1C2F3AE0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83DB-92FC-4C32-8AC9-AC83108A6C2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FE3-C0DB-47EA-AEEB-1C2F3AE0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83DB-92FC-4C32-8AC9-AC83108A6C2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FE3-C0DB-47EA-AEEB-1C2F3AE0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983DB-92FC-4C32-8AC9-AC83108A6C2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1DFE3-C0DB-47EA-AEEB-1C2F3AE0B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для мероприятия\ко 2 слайду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Литературно-музыкальная  композиция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«Всё  начинается  с   любви…»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5643578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Страницы мировой любовной лирики</a:t>
            </a:r>
            <a:endParaRPr lang="ru-RU" sz="3200" b="1" i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фото для мероприятия\Биатриче 9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061972" cy="273862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243" name="Picture 3" descr="C:\Users\user\Desktop\фото для мероприятия\Данте 9 слайд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429000"/>
            <a:ext cx="2572512" cy="2743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244" name="Picture 4" descr="C:\Users\user\Desktop\фото для мероприятия\Данте 9 слай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57190"/>
            <a:ext cx="3262875" cy="264318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4500562" y="3163576"/>
            <a:ext cx="321471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Новая  эпоха – Возрождение – начинается  строкой  о любви.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 Мне было  девять, Биче восемь лет», - так  началась  история  его  любви. Став  великим  поэтом , он  расскажет о ней  в книге  «Новая  жизнь»,  а  потом  и в  «Божественной  комедии» , обессмертив  её  в  образе 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Беатриче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352364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Все  эти  думы , эти  воздыханья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Изводят  сердце  до того , что  ими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Амур сражён – столь мука тяжела: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Ведь  в них  -  Мадонны  сладостное  имя…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ото для мероприятия\Petrarka-Laura 10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316756" cy="421538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1267" name="Picture 3" descr="C:\Users\user\Desktop\фото для мероприятия\10 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714752"/>
            <a:ext cx="5299223" cy="294769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786322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Франческо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Петрарка   и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Лаура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642918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« В год  тысяча  трёхсот шестого  дня  , вошёл  я  в  лабиринт , где нет  исхода». 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«Уже  ни  о  чём  не  помышляю я , кроме  неё. Его  сонеты – письма к  ней».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фото для мероприятия\Шекспир 11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661349" cy="214314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2291" name="Picture 3" descr="C:\Users\user\Desktop\фото для мероприятия\Иоганн Вольфганг Гёте 11 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71480"/>
            <a:ext cx="1711923" cy="214314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2292" name="Picture 4" descr="C:\Users\user\Desktop\фото для мероприятия\Камоэнс 11 слай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871" y="142852"/>
            <a:ext cx="1832823" cy="214314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2293" name="Picture 5" descr="C:\Users\user\Desktop\фото для мероприятия\Адам Мицкевич 11 слай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2145" y="3643314"/>
            <a:ext cx="1787111" cy="21431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2295" name="Picture 7" descr="C:\Users\user\Desktop\фото для мероприятия\Генрих Гейне 11 слай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642918"/>
            <a:ext cx="1643074" cy="214314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2296" name="Picture 8" descr="C:\Users\user\Desktop\фото для мероприятия\Байрон Джордж Гордон 11 слай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5018" y="142852"/>
            <a:ext cx="1696138" cy="218780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2297" name="Picture 9" descr="C:\Users\user\Desktop\фото для мероприятия\Роберт Бёрнс 11 слайд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929090"/>
            <a:ext cx="1656246" cy="221455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2298" name="Picture 10" descr="C:\Users\user\Desktop\фото для мероприятия\Поль Верлен 11 слайд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0515" y="4005286"/>
            <a:ext cx="1614889" cy="22097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2" name="TextBox 11"/>
          <p:cNvSpPr txBox="1"/>
          <p:nvPr/>
        </p:nvSpPr>
        <p:spPr>
          <a:xfrm>
            <a:off x="142844" y="2457386"/>
            <a:ext cx="1500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У.  Шекспир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2786058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Иоганн Вольфганг  Гёте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250030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Камоэнс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600726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Адам   Мицкевич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3570" y="2935428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Генрих  Гейне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6644" y="2500306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Джордж  Гордон  Байрон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631503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Роберт  Бёрнс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2330" y="635795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Поль  Верлен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фото для мероприятия\Денис Васильевич Давыдов 12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25" y="714356"/>
            <a:ext cx="1664759" cy="192880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81457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Д. В. Давыдов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5" name="Picture 3" descr="C:\Users\user\Desktop\фото для мероприятия\А.С.Пушкин 12 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00108"/>
            <a:ext cx="1603536" cy="192882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3316" name="Picture 4" descr="C:\Users\user\Desktop\фото для мероприятия\М.Ю.Лермонтов 12 слай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14356"/>
            <a:ext cx="1622810" cy="19288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3317" name="Picture 5" descr="C:\Users\user\Desktop\фото для мероприятия\Ф.Тютчев 12 слай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000108"/>
            <a:ext cx="1577351" cy="192882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3318" name="Picture 6" descr="C:\Users\user\Desktop\фото для мероприятия\А.Фет 12 слай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826" y="4000504"/>
            <a:ext cx="1720158" cy="22621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3319" name="Picture 7" descr="C:\Users\user\Desktop\фото для мероприятия\А.К.Толстой 12 слай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5373" y="3857628"/>
            <a:ext cx="1683883" cy="221457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3320" name="Picture 8" descr="C:\Users\user\Desktop\фото для мероприятия\И.Тургенев 12 слайд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8170" y="4000504"/>
            <a:ext cx="1654358" cy="214314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1000100" y="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Русская   поэзия   19  века   </a:t>
            </a:r>
            <a:endParaRPr lang="ru-RU" sz="3200" b="1" spc="50" dirty="0">
              <a:ln w="11430"/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302889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 С. Пушкин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279255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М. Ю. Лермонтов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302889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Ф.  Тютчев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638647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  Фет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624360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 К. Толстой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16" y="628652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И.  Тургенев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фото для мероприятия\Наталья Гончарова 13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42"/>
            <a:ext cx="2469059" cy="307183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4339" name="Picture 3" descr="C:\Users\user\Desktop\фото для мероприятия\А.С.Пушкин 13 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28"/>
            <a:ext cx="2513699" cy="307181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4340" name="Picture 4" descr="C:\Users\user\Desktop\фото для мероприятия\письма П Гончар 13 слай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867169"/>
            <a:ext cx="3401955" cy="270510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3214678" y="357166"/>
            <a:ext cx="2714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«Гляделась  ли  ты  в  зеркало , и  уверилась  ли  ты , что  с  твоим  лицом  ничего  нельзя  сравнить  на  свете  -  а  душу  твою  люблю  ещё  более  твоего  лица …»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216794"/>
            <a:ext cx="221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« Кроме  тебя , в жизни  моей  утешения  нет …»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3857628"/>
            <a:ext cx="2143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« …Будь  молода , потому  ты  молода , и  царствуй , потому  что  ты  прекрасна …»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фото для мероприятия\А.К.Толстой 14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1058"/>
            <a:ext cx="3000375" cy="37909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4500562" y="2571744"/>
            <a:ext cx="41434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 Я  только  что  приехал , не  могу  лечь , не  сказав  тебе  то , что  говорю  уже  20  лет , что  я  не могу  жить  без  тебя , что  ты  моё  единственное  сокровище  на  земле …»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485776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 К. Толстой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фото для мероприятия\Ф.Тютчев 15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532485" cy="378619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6387" name="Picture 3" descr="C:\Users\user\Desktop\фото для мероприятия\Елена Александровна Денисьева 15 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186" y="214290"/>
            <a:ext cx="3119970" cy="385765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2357422" y="4478262"/>
            <a:ext cx="5500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« Всё  кончено  -  о  чём я вам  пишу  - не знаю … Во мне  всё  убито : мысль , чувство , память , всё … Пустота , страшная  пустота . И  даже  в смерти  не предвижу  облегчения . Ах  , она  мне  на  земле  нужна , а не там  где-то …»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07194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 . И. Тютчев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1643050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Елена  Александровна  Денисьева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фото для мероприятия\И.Тургенев 16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90"/>
            <a:ext cx="4464845" cy="357187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7411" name="Picture 3" descr="C:\Users\user\Desktop\фото для мероприятия\Полина Виардо  16 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78" y="2190770"/>
            <a:ext cx="3028950" cy="40957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4970704"/>
            <a:ext cx="5000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 Стой ! И  дай  мне  быть  участником  твоего   бессмертия , урони  в  душу  мою  отблеск   твоей  вечности !»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1097805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Полина  Гарсиа - Виардо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110343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И. Тургенев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то для мероприятия\А.Фет 17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849898" cy="390397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457200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. Фет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2675652"/>
            <a:ext cx="5286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 …Что  нет  обид  судьбы и сердца  жгучей  муки ,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жизни  нет  конца , и  цели  нет  иной ,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  только  веровать  в  рыдающие  звуки ,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Тебя  любить , обнять  и  плакать  над  тобой 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для мероприятия\ко 2 слайду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Литературно-музыкальная  композиция</a:t>
            </a:r>
          </a:p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«Всё  начинается  с   любви…»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5572140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Страницы мировой любовной лирики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фото для мероприятия\ветка саку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4196982" cy="335758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57818" y="2643182"/>
            <a:ext cx="3643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Пусть велика земля , но даже  и она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Имеет  свой  предел ,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  в  мире   этом  есть  одно  ,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Чему  конца  не  будет  никогда  ,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 это  бесконечное  -  ЛЮБОВЬ!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для мероприятия\ко 2 сл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254" y="3062304"/>
            <a:ext cx="4517274" cy="3224216"/>
          </a:xfrm>
          <a:prstGeom prst="round2Diag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905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Всё  начинается  с  любви :</a:t>
            </a:r>
          </a:p>
          <a:p>
            <a:r>
              <a:rPr lang="ru-RU" sz="2800" b="1" i="1" dirty="0" smtClean="0">
                <a:ln w="1905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  озаренье , и  работа ,</a:t>
            </a:r>
          </a:p>
          <a:p>
            <a:r>
              <a:rPr lang="ru-RU" sz="2800" b="1" i="1" dirty="0" smtClean="0">
                <a:ln w="1905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Глаза  цветов , глаза  ребёнка  - </a:t>
            </a:r>
          </a:p>
          <a:p>
            <a:r>
              <a:rPr lang="ru-RU" sz="2800" b="1" i="1" dirty="0" smtClean="0">
                <a:ln w="1905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Всё  начинается  с  любви !</a:t>
            </a:r>
            <a:endParaRPr lang="ru-RU" sz="2800" b="1" i="1" dirty="0">
              <a:ln w="19050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для мероприятия\3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для мероприятия\4 слайд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5238750" cy="4552950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5929322" y="3857628"/>
            <a:ext cx="2857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 поэзии  трубадуров  всеми  признанной  владычицей  становится  ЛЮБОВЬ,  а её  верной  спутницей  -  Прекрасная  Дама.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9" name="Picture 3" descr="C:\Users\user\Desktop\фото для мероприятия\4 слайд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8155" y="428604"/>
            <a:ext cx="2002935" cy="2857520"/>
          </a:xfrm>
          <a:prstGeom prst="round2Same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 для мероприятия\5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445298"/>
          </a:xfrm>
          <a:prstGeom prst="round2Same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 для мероприятия\6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6121523" cy="407196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4689471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 порту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Мелисинда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пришла  на корабль , и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Рюдель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успел  увидеть  её  прежде, чем  умер .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420" y="1071546"/>
            <a:ext cx="27146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Нет  у любви  бесследно  сгинуть  права.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Она приходит , чтобы жить навек  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Пока не  сгинет  в землю  человек  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 для мероприятия\7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52"/>
            <a:ext cx="4663451" cy="5143512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8195" name="Picture 3" descr="C:\Users\user\Desktop\фото для мероприятия\7 слайд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137413"/>
            <a:ext cx="3214710" cy="2411033"/>
          </a:xfrm>
          <a:prstGeom prst="round2Diag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5214942" y="1037096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Любовь , как  дикая птица, терзает  сердце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Кайса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доводя  до состояния  безумия . За  такую  безумную  любовь  люди прозвали его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Манджнуном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т.е. одержимым 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64357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Восточная  средневековая  поэзия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фото для мероприятия\8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7878"/>
            <a:ext cx="5286411" cy="649727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4" name="TextBox 3"/>
          <p:cNvSpPr txBox="1"/>
          <p:nvPr/>
        </p:nvSpPr>
        <p:spPr>
          <a:xfrm>
            <a:off x="5929322" y="4071942"/>
            <a:ext cx="3000396" cy="235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Японская  любовная  лирика  тесно  переплетается  с пейзажной , чувства  обычно передаются  через  образы природы 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20" name="Picture 4" descr="C:\Users\user\Desktop\фото для мероприятия\8 слайд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386" y="500066"/>
            <a:ext cx="2509580" cy="314324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594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MM7</cp:lastModifiedBy>
  <cp:revision>90</cp:revision>
  <dcterms:created xsi:type="dcterms:W3CDTF">2010-11-06T13:32:13Z</dcterms:created>
  <dcterms:modified xsi:type="dcterms:W3CDTF">2012-08-09T11:41:21Z</dcterms:modified>
</cp:coreProperties>
</file>