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4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76" d="100"/>
          <a:sy n="76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FCD4F-4D4E-4A55-9B7C-BB20DD0EADBD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97FD-5FB6-46C3-81B1-4CCFEC66A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A3ABD7-DED6-4FA3-B4CE-19C1FD92F54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02D6BF-39B7-46D1-95FB-1D1265AFE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chool-1209.net\dfsroot\homet\u36-01\&#1052;&#1086;&#1103;%20&#1084;&#1091;&#1079;&#1099;&#1082;&#1072;\08%20&#1044;&#1086;&#1088;&#1086;&#1078;&#1082;&#1072;%208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10" Type="http://schemas.openxmlformats.org/officeDocument/2006/relationships/image" Target="../media/image53.png"/><Relationship Id="rId4" Type="http://schemas.openxmlformats.org/officeDocument/2006/relationships/image" Target="../media/image47.gif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chool-1209.net\dfsroot\homet\u36-01\&#1052;&#1086;&#1103;%20&#1084;&#1091;&#1079;&#1099;&#1082;&#1072;\08%20&#1044;&#1086;&#1088;&#1086;&#1078;&#1082;&#1072;%208.mp3" TargetMode="Externa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chool-1209.net\dfsroot\homet\u36-01\&#1052;&#1086;&#1103;%20&#1084;&#1091;&#1079;&#1099;&#1082;&#1072;\08%20&#1044;&#1086;&#1088;&#1086;&#1078;&#1082;&#1072;%208.mp3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ota\Desktop\презентации\privetstvie-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984776" cy="22577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11560" y="476672"/>
            <a:ext cx="7875342" cy="5976664"/>
            <a:chOff x="611560" y="476672"/>
            <a:chExt cx="7875342" cy="5976664"/>
          </a:xfrm>
        </p:grpSpPr>
        <p:pic>
          <p:nvPicPr>
            <p:cNvPr id="12290" name="Picture 2" descr="C:\Users\yota\Desktop\презентации\tri-chelovechka-s-plakatami-v-rukah-0000452981-preview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72" t="6282" r="8255" b="14951"/>
            <a:stretch>
              <a:fillRect/>
            </a:stretch>
          </p:blipFill>
          <p:spPr bwMode="auto">
            <a:xfrm>
              <a:off x="611560" y="476672"/>
              <a:ext cx="7776864" cy="5976664"/>
            </a:xfrm>
            <a:prstGeom prst="rect">
              <a:avLst/>
            </a:prstGeom>
            <a:noFill/>
          </p:spPr>
        </p:pic>
        <p:sp>
          <p:nvSpPr>
            <p:cNvPr id="6" name="Багетная рамка 5"/>
            <p:cNvSpPr/>
            <p:nvPr/>
          </p:nvSpPr>
          <p:spPr>
            <a:xfrm rot="208555">
              <a:off x="3635896" y="1268760"/>
              <a:ext cx="2376264" cy="1656184"/>
            </a:xfrm>
            <a:prstGeom prst="bevel">
              <a:avLst>
                <a:gd name="adj" fmla="val 6756"/>
              </a:avLst>
            </a:prstGeom>
            <a:solidFill>
              <a:srgbClr val="F0F4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агетная рамка 6"/>
            <p:cNvSpPr/>
            <p:nvPr/>
          </p:nvSpPr>
          <p:spPr>
            <a:xfrm rot="20946336">
              <a:off x="660760" y="809667"/>
              <a:ext cx="2670270" cy="1923050"/>
            </a:xfrm>
            <a:prstGeom prst="bevel">
              <a:avLst>
                <a:gd name="adj" fmla="val 5726"/>
              </a:avLst>
            </a:prstGeom>
            <a:solidFill>
              <a:srgbClr val="F0F4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агетная рамка 7"/>
            <p:cNvSpPr/>
            <p:nvPr/>
          </p:nvSpPr>
          <p:spPr>
            <a:xfrm rot="1424260">
              <a:off x="6495448" y="883528"/>
              <a:ext cx="1991454" cy="2633318"/>
            </a:xfrm>
            <a:prstGeom prst="bevel">
              <a:avLst>
                <a:gd name="adj" fmla="val 4329"/>
              </a:avLst>
            </a:prstGeom>
            <a:solidFill>
              <a:srgbClr val="F0F4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1118413">
            <a:off x="866447" y="849535"/>
            <a:ext cx="2369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STOP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IT!!!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1484784"/>
            <a:ext cx="28924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</a:rPr>
              <a:t>Meeting!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 descr="C:\Users\yota\Desktop\презентации\118331020032x8H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512168" cy="1232574"/>
          </a:xfrm>
          <a:prstGeom prst="rect">
            <a:avLst/>
          </a:prstGeom>
          <a:noFill/>
        </p:spPr>
      </p:pic>
      <p:sp>
        <p:nvSpPr>
          <p:cNvPr id="14" name="Минус 13"/>
          <p:cNvSpPr/>
          <p:nvPr/>
        </p:nvSpPr>
        <p:spPr>
          <a:xfrm rot="20104507">
            <a:off x="5700653" y="1921702"/>
            <a:ext cx="3513523" cy="330738"/>
          </a:xfrm>
          <a:prstGeom prst="mathMin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Минус 14"/>
          <p:cNvSpPr/>
          <p:nvPr/>
        </p:nvSpPr>
        <p:spPr>
          <a:xfrm rot="4952726">
            <a:off x="5539334" y="1978136"/>
            <a:ext cx="3513523" cy="387107"/>
          </a:xfrm>
          <a:prstGeom prst="mathMin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2" name="Picture 4" descr="C:\Users\yota\Desktop\презентации\f233c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59697">
            <a:off x="15159" y="3408663"/>
            <a:ext cx="2053512" cy="2053512"/>
          </a:xfrm>
          <a:prstGeom prst="rect">
            <a:avLst/>
          </a:prstGeom>
          <a:noFill/>
        </p:spPr>
      </p:pic>
      <p:pic>
        <p:nvPicPr>
          <p:cNvPr id="12293" name="Picture 5" descr="C:\Users\yota\Desktop\презентации\Stop_PersonFigur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87460"/>
            <a:ext cx="3312368" cy="3670540"/>
          </a:xfrm>
          <a:prstGeom prst="rect">
            <a:avLst/>
          </a:prstGeom>
          <a:noFill/>
        </p:spPr>
      </p:pic>
      <p:pic>
        <p:nvPicPr>
          <p:cNvPr id="12295" name="Picture 7" descr="C:\Users\yota\Desktop\презентации\13037340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0152" y="3789040"/>
            <a:ext cx="2597652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yota\Desktop\презентации\razgovor-0000453043-previ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75" t="19938" r="34780" b="14017"/>
          <a:stretch>
            <a:fillRect/>
          </a:stretch>
        </p:blipFill>
        <p:spPr bwMode="auto">
          <a:xfrm>
            <a:off x="4572000" y="1988840"/>
            <a:ext cx="3528392" cy="4032448"/>
          </a:xfrm>
          <a:prstGeom prst="rect">
            <a:avLst/>
          </a:prstGeom>
          <a:noFill/>
        </p:spPr>
      </p:pic>
      <p:pic>
        <p:nvPicPr>
          <p:cNvPr id="8" name="Picture 4" descr="C:\Users\yota\Desktop\презентации\razgovor-0000453043-previ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75" t="19938" r="34780" b="14017"/>
          <a:stretch>
            <a:fillRect/>
          </a:stretch>
        </p:blipFill>
        <p:spPr bwMode="auto">
          <a:xfrm flipH="1">
            <a:off x="1259632" y="2420888"/>
            <a:ext cx="3461819" cy="3744416"/>
          </a:xfrm>
          <a:prstGeom prst="rect">
            <a:avLst/>
          </a:prstGeom>
          <a:noFill/>
        </p:spPr>
      </p:pic>
      <p:pic>
        <p:nvPicPr>
          <p:cNvPr id="13317" name="Picture 5" descr="C:\Users\yota\Desktop\презентации\pokerface_thum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81" t="16129" r="25806" b="25806"/>
          <a:stretch>
            <a:fillRect/>
          </a:stretch>
        </p:blipFill>
        <p:spPr bwMode="auto">
          <a:xfrm>
            <a:off x="1475656" y="2420888"/>
            <a:ext cx="1152128" cy="1296144"/>
          </a:xfrm>
          <a:prstGeom prst="rect">
            <a:avLst/>
          </a:prstGeom>
          <a:noFill/>
        </p:spPr>
      </p:pic>
      <p:pic>
        <p:nvPicPr>
          <p:cNvPr id="10" name="Picture 5" descr="C:\Users\yota\Desktop\презентации\pokerface_thum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81" t="16129" r="25806" b="25806"/>
          <a:stretch>
            <a:fillRect/>
          </a:stretch>
        </p:blipFill>
        <p:spPr bwMode="auto">
          <a:xfrm>
            <a:off x="6732240" y="1988840"/>
            <a:ext cx="1296144" cy="1458161"/>
          </a:xfrm>
          <a:prstGeom prst="rect">
            <a:avLst/>
          </a:prstGeom>
          <a:noFill/>
        </p:spPr>
      </p:pic>
      <p:pic>
        <p:nvPicPr>
          <p:cNvPr id="13318" name="Picture 6" descr="C:\Users\yota\Desktop\презентации\1327460994e8c1feb9134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060848"/>
            <a:ext cx="1512168" cy="1512168"/>
          </a:xfrm>
          <a:prstGeom prst="rect">
            <a:avLst/>
          </a:prstGeom>
          <a:noFill/>
        </p:spPr>
      </p:pic>
      <p:pic>
        <p:nvPicPr>
          <p:cNvPr id="13" name="Picture 6" descr="C:\Users\yota\Desktop\презентации\1327460994e8c1feb9134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2492896"/>
            <a:ext cx="1440160" cy="14401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1520" y="1052736"/>
            <a:ext cx="45365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reestyle Script" pitchFamily="66" charset="0"/>
              </a:rPr>
              <a:t>But nobody believed…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ota\Desktop\презентации\yuckybea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Users\yota\Desktop\презентации\stock-illustration-10118213-cartoon-mobile-pho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3600400" cy="376366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 rot="1352565">
            <a:off x="1885174" y="2256316"/>
            <a:ext cx="333093" cy="324502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3749416">
            <a:off x="2840861" y="1100074"/>
            <a:ext cx="607679" cy="16610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ta\Desktop\презентации\koksh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Edwardian Script ITC" pitchFamily="66" charset="0"/>
              </a:rPr>
              <a:t>Nature reserve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yota\Desktop\презентации\0_67876_2bb331e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yota\Desktop\презентации\jumping_frog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4B6F54"/>
              </a:clrFrom>
              <a:clrTo>
                <a:srgbClr val="4B6F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988840"/>
            <a:ext cx="788499" cy="1281311"/>
          </a:xfrm>
          <a:prstGeom prst="rect">
            <a:avLst/>
          </a:prstGeom>
          <a:noFill/>
        </p:spPr>
      </p:pic>
      <p:pic>
        <p:nvPicPr>
          <p:cNvPr id="1029" name="Picture 5" descr="C:\Users\yota\Desktop\презентации\animated-frog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636912"/>
            <a:ext cx="5040560" cy="4421170"/>
          </a:xfrm>
          <a:prstGeom prst="rect">
            <a:avLst/>
          </a:prstGeom>
          <a:noFill/>
        </p:spPr>
      </p:pic>
      <p:pic>
        <p:nvPicPr>
          <p:cNvPr id="1030" name="Picture 6" descr="C:\Users\yota\Desktop\презентации\moose_web_frogs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700808"/>
            <a:ext cx="3360498" cy="1861716"/>
          </a:xfrm>
          <a:prstGeom prst="rect">
            <a:avLst/>
          </a:prstGeom>
          <a:noFill/>
        </p:spPr>
      </p:pic>
      <p:pic>
        <p:nvPicPr>
          <p:cNvPr id="1031" name="Picture 7" descr="C:\Users\yota\Desktop\презентации\Jumping_frog_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869160"/>
            <a:ext cx="1224136" cy="1536291"/>
          </a:xfrm>
          <a:prstGeom prst="rect">
            <a:avLst/>
          </a:prstGeom>
          <a:noFill/>
        </p:spPr>
      </p:pic>
      <p:pic>
        <p:nvPicPr>
          <p:cNvPr id="1032" name="Picture 8" descr="C:\Users\yota\Desktop\презентации\frog-hearts-animated-image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3528" y="3645024"/>
            <a:ext cx="1368152" cy="1026114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5148064" y="2276872"/>
            <a:ext cx="1656184" cy="1368152"/>
          </a:xfrm>
          <a:prstGeom prst="wedgeEllipseCallout">
            <a:avLst>
              <a:gd name="adj1" fmla="val -39237"/>
              <a:gd name="adj2" fmla="val 756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Wink!</a:t>
            </a:r>
            <a:endParaRPr lang="ru-RU" sz="2800" dirty="0">
              <a:cs typeface="Aharoni" pitchFamily="2" charset="-79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251520" y="3068960"/>
            <a:ext cx="1584176" cy="1224136"/>
          </a:xfrm>
          <a:prstGeom prst="wedgeEllipseCallout">
            <a:avLst>
              <a:gd name="adj1" fmla="val -41822"/>
              <a:gd name="adj2" fmla="val 840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I wink!</a:t>
            </a:r>
            <a:endParaRPr lang="ru-RU" sz="2800" dirty="0">
              <a:cs typeface="Aharoni" pitchFamily="2" charset="-79"/>
            </a:endParaRPr>
          </a:p>
        </p:txBody>
      </p:sp>
      <p:pic>
        <p:nvPicPr>
          <p:cNvPr id="19" name="08 Дорожка 8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572000" y="-304800"/>
            <a:ext cx="304800" cy="304800"/>
          </a:xfrm>
          <a:prstGeom prst="rect">
            <a:avLst/>
          </a:prstGeom>
        </p:spPr>
      </p:pic>
      <p:pic>
        <p:nvPicPr>
          <p:cNvPr id="20" name="08 Дорожка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numSld="16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C:\Users\yota\Desktop\презентации\m-156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8533" cy="685800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4499992" y="620688"/>
            <a:ext cx="4355976" cy="4221088"/>
            <a:chOff x="4788024" y="1412776"/>
            <a:chExt cx="3429000" cy="3429000"/>
          </a:xfrm>
        </p:grpSpPr>
        <p:pic>
          <p:nvPicPr>
            <p:cNvPr id="2057" name="Picture 9" descr="C:\Users\yota\Desktop\презентации\CC07203_lg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1412776"/>
              <a:ext cx="3429000" cy="3429000"/>
            </a:xfrm>
            <a:prstGeom prst="rect">
              <a:avLst/>
            </a:prstGeom>
            <a:noFill/>
          </p:spPr>
        </p:pic>
        <p:pic>
          <p:nvPicPr>
            <p:cNvPr id="2058" name="Picture 10" descr="C:\Users\yota\AppData\Local\Microsoft\Windows\Temporary Internet Files\Content.IE5\USRWRDD0\MC900434734[1].png"/>
            <p:cNvPicPr>
              <a:picLocks noChangeAspect="1" noChangeArrowheads="1"/>
            </p:cNvPicPr>
            <p:nvPr/>
          </p:nvPicPr>
          <p:blipFill>
            <a:blip r:embed="rId5" cstate="print"/>
            <a:srcRect r="2745" b="12196"/>
            <a:stretch>
              <a:fillRect/>
            </a:stretch>
          </p:blipFill>
          <p:spPr bwMode="auto">
            <a:xfrm>
              <a:off x="4860032" y="2564904"/>
              <a:ext cx="576064" cy="638801"/>
            </a:xfrm>
            <a:prstGeom prst="rect">
              <a:avLst/>
            </a:prstGeom>
            <a:noFill/>
          </p:spPr>
        </p:pic>
        <p:pic>
          <p:nvPicPr>
            <p:cNvPr id="2059" name="Picture 11" descr="C:\Users\yota\AppData\Local\Microsoft\Windows\Temporary Internet Files\Content.IE5\USRWRDD0\MC900434734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2636912"/>
              <a:ext cx="576064" cy="731775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539552" y="2132856"/>
            <a:ext cx="2304256" cy="2454813"/>
            <a:chOff x="755576" y="2276872"/>
            <a:chExt cx="2528590" cy="2598829"/>
          </a:xfrm>
        </p:grpSpPr>
        <p:pic>
          <p:nvPicPr>
            <p:cNvPr id="2060" name="Picture 12" descr="C:\Users\yota\Desktop\презентации\1257477564443IS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2276872"/>
              <a:ext cx="2528590" cy="2598829"/>
            </a:xfrm>
            <a:prstGeom prst="rect">
              <a:avLst/>
            </a:prstGeom>
            <a:noFill/>
          </p:spPr>
        </p:pic>
        <p:pic>
          <p:nvPicPr>
            <p:cNvPr id="2065" name="Picture 17" descr="C:\Users\yota\AppData\Local\Microsoft\Windows\Temporary Internet Files\Content.IE5\XJZT6U9S\MC900434734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792" y="3140968"/>
              <a:ext cx="445293" cy="731589"/>
            </a:xfrm>
            <a:prstGeom prst="rect">
              <a:avLst/>
            </a:prstGeom>
            <a:noFill/>
          </p:spPr>
        </p:pic>
        <p:pic>
          <p:nvPicPr>
            <p:cNvPr id="2064" name="Picture 16" descr="C:\Users\yota\AppData\Local\Microsoft\Windows\Temporary Internet Files\Content.IE5\XJZT6U9S\MC900434734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11760" y="3068960"/>
              <a:ext cx="504056" cy="763775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1907704" y="4509120"/>
            <a:ext cx="2016224" cy="1504578"/>
            <a:chOff x="1907704" y="4509120"/>
            <a:chExt cx="2016224" cy="1504578"/>
          </a:xfrm>
        </p:grpSpPr>
        <p:pic>
          <p:nvPicPr>
            <p:cNvPr id="2066" name="Picture 18" descr="C:\Users\yota\Desktop\презентации\cartoon_fish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907704" y="4509120"/>
              <a:ext cx="2016224" cy="1504578"/>
            </a:xfrm>
            <a:prstGeom prst="rect">
              <a:avLst/>
            </a:prstGeom>
            <a:noFill/>
          </p:spPr>
        </p:pic>
        <p:pic>
          <p:nvPicPr>
            <p:cNvPr id="2068" name="Picture 20" descr="C:\Users\yota\AppData\Local\Microsoft\Windows\Temporary Internet Files\Content.IE5\XJZT6U9S\MC900434734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2771800" y="5013176"/>
              <a:ext cx="485514" cy="485514"/>
            </a:xfrm>
            <a:prstGeom prst="rect">
              <a:avLst/>
            </a:prstGeom>
            <a:noFill/>
          </p:spPr>
        </p:pic>
      </p:grpSp>
      <p:sp>
        <p:nvSpPr>
          <p:cNvPr id="27" name="Выноска-облако 26"/>
          <p:cNvSpPr/>
          <p:nvPr/>
        </p:nvSpPr>
        <p:spPr>
          <a:xfrm flipH="1">
            <a:off x="2195736" y="0"/>
            <a:ext cx="2520280" cy="1584176"/>
          </a:xfrm>
          <a:prstGeom prst="cloudCallout">
            <a:avLst>
              <a:gd name="adj1" fmla="val -37874"/>
              <a:gd name="adj2" fmla="val 896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Swim!</a:t>
            </a:r>
            <a:endParaRPr lang="ru-RU" sz="3200" dirty="0">
              <a:cs typeface="Aharoni" pitchFamily="2" charset="-79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427984" y="4869160"/>
            <a:ext cx="2448272" cy="1728192"/>
            <a:chOff x="4427984" y="4869160"/>
            <a:chExt cx="2448272" cy="1728192"/>
          </a:xfrm>
        </p:grpSpPr>
        <p:sp>
          <p:nvSpPr>
            <p:cNvPr id="29" name="Выноска-облако 28"/>
            <p:cNvSpPr/>
            <p:nvPr/>
          </p:nvSpPr>
          <p:spPr>
            <a:xfrm flipV="1">
              <a:off x="4427984" y="4869160"/>
              <a:ext cx="2448272" cy="1728192"/>
            </a:xfrm>
            <a:prstGeom prst="cloudCallout">
              <a:avLst>
                <a:gd name="adj1" fmla="val -81383"/>
                <a:gd name="adj2" fmla="val 9536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572000" y="5157192"/>
              <a:ext cx="216918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haroni" pitchFamily="2" charset="-79"/>
                  <a:cs typeface="Aharoni" pitchFamily="2" charset="-79"/>
                </a:rPr>
                <a:t>We swim</a:t>
              </a:r>
              <a:r>
                <a:rPr lang="en-US" sz="6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haroni" pitchFamily="2" charset="-79"/>
                  <a:cs typeface="Aharoni" pitchFamily="2" charset="-79"/>
                </a:rPr>
                <a:t>!</a:t>
              </a:r>
              <a:endParaRPr lang="ru-RU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endParaRPr>
            </a:p>
          </p:txBody>
        </p:sp>
      </p:grpSp>
      <p:pic>
        <p:nvPicPr>
          <p:cNvPr id="20" name="08 Дорожка 8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yota\Desktop\презентации\dep_5113064-Cartoon-birds-on-bran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416"/>
          <a:stretch>
            <a:fillRect/>
          </a:stretch>
        </p:blipFill>
        <p:spPr bwMode="auto">
          <a:xfrm>
            <a:off x="0" y="620688"/>
            <a:ext cx="7222732" cy="3600400"/>
          </a:xfrm>
          <a:prstGeom prst="rect">
            <a:avLst/>
          </a:prstGeom>
          <a:noFill/>
        </p:spPr>
      </p:pic>
      <p:pic>
        <p:nvPicPr>
          <p:cNvPr id="3079" name="Picture 7" descr="C:\Users\yota\Desktop\презентации\028_icon_birds-cartoons-eyes-music-notes-twitter-icons-free-vect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r="84028" b="42144"/>
          <a:stretch>
            <a:fillRect/>
          </a:stretch>
        </p:blipFill>
        <p:spPr bwMode="auto">
          <a:xfrm>
            <a:off x="5690948" y="476672"/>
            <a:ext cx="1396422" cy="2142238"/>
          </a:xfrm>
          <a:prstGeom prst="rect">
            <a:avLst/>
          </a:prstGeom>
          <a:noFill/>
        </p:spPr>
      </p:pic>
      <p:pic>
        <p:nvPicPr>
          <p:cNvPr id="3080" name="Picture 8" descr="C:\Users\yota\Desktop\презентации\028_icon_birds-cartoons-eyes-music-notes-twitter-icons-free-vect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94" t="45283" r="67141"/>
          <a:stretch>
            <a:fillRect/>
          </a:stretch>
        </p:blipFill>
        <p:spPr bwMode="auto">
          <a:xfrm>
            <a:off x="3275856" y="548680"/>
            <a:ext cx="1338642" cy="2259062"/>
          </a:xfrm>
          <a:prstGeom prst="rect">
            <a:avLst/>
          </a:prstGeom>
          <a:noFill/>
        </p:spPr>
      </p:pic>
      <p:pic>
        <p:nvPicPr>
          <p:cNvPr id="3081" name="Picture 9" descr="C:\Users\yota\Desktop\презентации\028_icon_birds-cartoons-eyes-music-notes-twitter-icons-free-vect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95" t="43028" r="49" b="-884"/>
          <a:stretch>
            <a:fillRect/>
          </a:stretch>
        </p:blipFill>
        <p:spPr bwMode="auto">
          <a:xfrm>
            <a:off x="4211960" y="980728"/>
            <a:ext cx="1656184" cy="2160240"/>
          </a:xfrm>
          <a:prstGeom prst="rect">
            <a:avLst/>
          </a:prstGeom>
          <a:noFill/>
        </p:spPr>
      </p:pic>
      <p:pic>
        <p:nvPicPr>
          <p:cNvPr id="3082" name="Picture 10" descr="C:\Users\yota\Desktop\презентации\finished-color-bird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F9F9"/>
              </a:clrFrom>
              <a:clrTo>
                <a:srgbClr val="CC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692696"/>
            <a:ext cx="3096344" cy="3172393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2915816" y="3789040"/>
            <a:ext cx="2016224" cy="1224136"/>
            <a:chOff x="2915816" y="3789040"/>
            <a:chExt cx="2016224" cy="1224136"/>
          </a:xfrm>
        </p:grpSpPr>
        <p:sp>
          <p:nvSpPr>
            <p:cNvPr id="15" name="Овальная выноска 14"/>
            <p:cNvSpPr/>
            <p:nvPr/>
          </p:nvSpPr>
          <p:spPr>
            <a:xfrm flipV="1">
              <a:off x="2915816" y="3789040"/>
              <a:ext cx="2016224" cy="1224136"/>
            </a:xfrm>
            <a:prstGeom prst="wedgeEllipseCallout">
              <a:avLst>
                <a:gd name="adj1" fmla="val -42822"/>
                <a:gd name="adj2" fmla="val 14738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87824" y="4005064"/>
              <a:ext cx="185638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Sing!</a:t>
              </a:r>
              <a:endPara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092280" y="0"/>
            <a:ext cx="1835696" cy="1340768"/>
            <a:chOff x="7092280" y="0"/>
            <a:chExt cx="1835696" cy="1340768"/>
          </a:xfrm>
        </p:grpSpPr>
        <p:sp>
          <p:nvSpPr>
            <p:cNvPr id="18" name="Овальная выноска 17"/>
            <p:cNvSpPr/>
            <p:nvPr/>
          </p:nvSpPr>
          <p:spPr>
            <a:xfrm>
              <a:off x="7092280" y="0"/>
              <a:ext cx="1835696" cy="1340768"/>
            </a:xfrm>
            <a:prstGeom prst="wedgeEllipseCallout">
              <a:avLst>
                <a:gd name="adj1" fmla="val -51984"/>
                <a:gd name="adj2" fmla="val 7582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452320" y="188640"/>
              <a:ext cx="115448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We </a:t>
              </a:r>
            </a:p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sing!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14" name="08 Дорожка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yota\Desktop\презентации\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3872" cy="6858000"/>
          </a:xfrm>
          <a:prstGeom prst="rect">
            <a:avLst/>
          </a:prstGeom>
          <a:noFill/>
        </p:spPr>
      </p:pic>
      <p:pic>
        <p:nvPicPr>
          <p:cNvPr id="4099" name="Picture 3" descr="C:\Users\yota\Desktop\презентации\a-fishy-business-web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2088232" cy="2798231"/>
          </a:xfrm>
          <a:prstGeom prst="rect">
            <a:avLst/>
          </a:prstGeom>
          <a:noFill/>
        </p:spPr>
      </p:pic>
      <p:pic>
        <p:nvPicPr>
          <p:cNvPr id="4100" name="Picture 4" descr="C:\Users\yota\Desktop\презентации\aladd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9552">
            <a:off x="748227" y="857293"/>
            <a:ext cx="833847" cy="1117355"/>
          </a:xfrm>
          <a:prstGeom prst="rect">
            <a:avLst/>
          </a:prstGeom>
          <a:noFill/>
        </p:spPr>
      </p:pic>
      <p:pic>
        <p:nvPicPr>
          <p:cNvPr id="4101" name="Picture 5" descr="C:\Users\yota\Desktop\презентации\stone-soup-web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8722">
            <a:off x="7734113" y="4483812"/>
            <a:ext cx="679875" cy="911033"/>
          </a:xfrm>
          <a:prstGeom prst="rect">
            <a:avLst/>
          </a:prstGeom>
          <a:noFill/>
        </p:spPr>
      </p:pic>
      <p:pic>
        <p:nvPicPr>
          <p:cNvPr id="4102" name="Picture 6" descr="C:\Users\yota\Desktop\презентации\treasure-island-web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07712">
            <a:off x="7033971" y="627596"/>
            <a:ext cx="1160397" cy="1554933"/>
          </a:xfrm>
          <a:prstGeom prst="rect">
            <a:avLst/>
          </a:prstGeom>
          <a:noFill/>
        </p:spPr>
      </p:pic>
      <p:pic>
        <p:nvPicPr>
          <p:cNvPr id="4103" name="Picture 7" descr="C:\Users\yota\Desktop\презентации\daisy-dancing-websi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80612">
            <a:off x="938067" y="4596836"/>
            <a:ext cx="1229094" cy="161668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yota\Desktop\презентации\blue-sky-nature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09" y="0"/>
            <a:ext cx="9173209" cy="6858000"/>
          </a:xfrm>
          <a:prstGeom prst="rect">
            <a:avLst/>
          </a:prstGeom>
          <a:noFill/>
        </p:spPr>
      </p:pic>
      <p:pic>
        <p:nvPicPr>
          <p:cNvPr id="5125" name="Picture 5" descr="C:\Users\yota\Desktop\презентации\sales-int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2430270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yota\Desktop\презентации\d180d18bd0b1d0bad0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7032"/>
            <a:ext cx="1008112" cy="1339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yota\Desktop\презентации\3114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204864"/>
            <a:ext cx="2160240" cy="3273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C:\Users\yota\Desktop\презентации\11954452971071026229jean_victor_balin_ad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284984"/>
            <a:ext cx="792088" cy="792088"/>
          </a:xfrm>
          <a:prstGeom prst="rect">
            <a:avLst/>
          </a:prstGeom>
          <a:noFill/>
        </p:spPr>
      </p:pic>
      <p:pic>
        <p:nvPicPr>
          <p:cNvPr id="5130" name="Picture 10" descr="C:\Users\yota\Desktop\презентации\110660-glowing-green-neon-icon-alphanumeric-equal-sig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852936"/>
            <a:ext cx="1861840" cy="186184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868144" y="2564904"/>
            <a:ext cx="32758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Fishy</a:t>
            </a:r>
          </a:p>
          <a:p>
            <a:pPr algn="ctr"/>
            <a:endParaRPr lang="en-US" sz="5400" b="1" cap="all" spc="0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business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31" name="Picture 11" descr="C:\Users\yota\Desktop\презентации\a-fishy-business-webs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996952"/>
            <a:ext cx="1080120" cy="144736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1560" y="551723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Businessman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55892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Fisherman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yota\Desktop\презентации\slide0046_image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144" cy="6858000"/>
          </a:xfrm>
          <a:prstGeom prst="rect">
            <a:avLst/>
          </a:prstGeom>
          <a:noFill/>
        </p:spPr>
      </p:pic>
      <p:pic>
        <p:nvPicPr>
          <p:cNvPr id="6146" name="Picture 2" descr="C:\Users\yota\Desktop\презентации\7124920142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6938"/>
          </a:xfrm>
          <a:prstGeom prst="rect">
            <a:avLst/>
          </a:prstGeom>
          <a:noFill/>
        </p:spPr>
      </p:pic>
      <p:pic>
        <p:nvPicPr>
          <p:cNvPr id="6148" name="Picture 4" descr="C:\Users\yota\Desktop\презентации\12878705821624715823fishing_pole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35422">
            <a:off x="947478" y="2071240"/>
            <a:ext cx="2636582" cy="23136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463342">
            <a:off x="2227591" y="2988828"/>
            <a:ext cx="18835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Fishing 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rod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6151" name="Picture 7" descr="C:\Users\yota\Desktop\презентации\fishing_cartoon_02tr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20688"/>
            <a:ext cx="3995843" cy="21710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1398081">
            <a:off x="5152365" y="2926117"/>
            <a:ext cx="203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Angler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6155" name="Picture 11" descr="C:\Users\yota\Desktop\презентации\N57420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3313" y="2135188"/>
            <a:ext cx="2777359" cy="20859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20337955">
            <a:off x="2736712" y="3084707"/>
            <a:ext cx="1869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Landing net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6160" name="Picture 16" descr="C:\Users\yota\Desktop\презентации\stock-illustration-11054305-brown-trou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4084">
            <a:off x="5424952" y="512543"/>
            <a:ext cx="1512168" cy="180601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 rot="20216370">
            <a:off x="4833087" y="2449440"/>
            <a:ext cx="2753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Brown and rainbow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Trout</a:t>
            </a:r>
          </a:p>
        </p:txBody>
      </p:sp>
      <p:pic>
        <p:nvPicPr>
          <p:cNvPr id="6161" name="Picture 17" descr="C:\Users\yota\Desktop\презентации\stock-illustration-11052440-rainbow-trou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34380">
            <a:off x="4534802" y="476089"/>
            <a:ext cx="1551855" cy="1853417"/>
          </a:xfrm>
          <a:prstGeom prst="rect">
            <a:avLst/>
          </a:prstGeom>
          <a:noFill/>
        </p:spPr>
      </p:pic>
      <p:pic>
        <p:nvPicPr>
          <p:cNvPr id="6162" name="Picture 18" descr="C:\Users\yota\Desktop\презентации\stock-photo-pink-worm-cartoon-6884415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03158">
            <a:off x="1480657" y="1902751"/>
            <a:ext cx="2297332" cy="258056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 rot="20312913">
            <a:off x="3494920" y="3937094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Bait</a:t>
            </a:r>
            <a:endParaRPr lang="ru-RU" sz="3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7" grpId="0"/>
      <p:bldP spid="17" grpId="1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yota\Desktop\презентации\resized-tear-off-calendar-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6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1760" y="3284984"/>
            <a:ext cx="52565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75676">
            <a:off x="4743453" y="1530156"/>
            <a:ext cx="161772" cy="3756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yota\Desktop\презентации\resized-tear-off-calendar-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4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849466">
            <a:off x="4213175" y="1797512"/>
            <a:ext cx="149058" cy="3588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691680" y="3429000"/>
            <a:ext cx="5184576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yota\Desktop\презентации\blue-sky-nature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</p:spPr>
      </p:pic>
      <p:pic>
        <p:nvPicPr>
          <p:cNvPr id="5" name="Picture 5" descr="C:\Users\yota\Desktop\презентации\sales-int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430270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yota\Desktop\презентации\Paint-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5656" y="3501008"/>
            <a:ext cx="916008" cy="1259825"/>
          </a:xfrm>
          <a:prstGeom prst="rect">
            <a:avLst/>
          </a:prstGeom>
          <a:noFill/>
        </p:spPr>
      </p:pic>
      <p:pic>
        <p:nvPicPr>
          <p:cNvPr id="9220" name="Picture 4" descr="C:\Users\yota\Desktop\презентации\118331020032x8H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060848"/>
            <a:ext cx="2304256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C:\Users\yota\Desktop\презентации\11954452971071026229jean_victor_balin_ad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84984"/>
            <a:ext cx="792088" cy="792088"/>
          </a:xfrm>
          <a:prstGeom prst="rect">
            <a:avLst/>
          </a:prstGeom>
          <a:noFill/>
        </p:spPr>
      </p:pic>
      <p:pic>
        <p:nvPicPr>
          <p:cNvPr id="9221" name="Picture 5" descr="C:\Users\yota\Desktop\презентации\1295986708gMT86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16832"/>
            <a:ext cx="2843808" cy="3441247"/>
          </a:xfrm>
          <a:prstGeom prst="rect">
            <a:avLst/>
          </a:prstGeom>
          <a:noFill/>
        </p:spPr>
      </p:pic>
      <p:pic>
        <p:nvPicPr>
          <p:cNvPr id="9" name="Picture 10" descr="C:\Users\yota\Desktop\презентации\110660-glowing-green-neon-icon-alphanumeric-equal-sig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852936"/>
            <a:ext cx="1861840" cy="18618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30120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businessman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5373216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paint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5103674"/>
            <a:ext cx="3707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DYEING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r>
              <a:rPr lang="en-US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BUSINESS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ota\Desktop\презентации\12445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44" name="Picture 4" descr="C:\Users\yota\Desktop\презентации\rainbow-oil-slick-water-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264180" cy="2996953"/>
          </a:xfrm>
          <a:prstGeom prst="rect">
            <a:avLst/>
          </a:prstGeom>
          <a:noFill/>
        </p:spPr>
      </p:pic>
      <p:pic>
        <p:nvPicPr>
          <p:cNvPr id="10246" name="Picture 6" descr="C:\Users\yota\Desktop\презентации\water-pollutio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25" y="0"/>
            <a:ext cx="4943475" cy="299695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3203848" y="260648"/>
            <a:ext cx="2232248" cy="10801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8" name="Picture 8" descr="C:\Users\yota\Desktop\презентации\72291-dead-fish-in-the-harbor-area-of-redondo-be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068960"/>
            <a:ext cx="5105798" cy="378904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2771800" y="2492896"/>
            <a:ext cx="3168352" cy="10801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yota\Desktop\презентации\9586731_g2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11267" name="Picture 3" descr="C:\Users\yota\Desktop\презентации\stock-vector-criminal-cartoon-624748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82"/>
          <a:stretch>
            <a:fillRect/>
          </a:stretch>
        </p:blipFill>
        <p:spPr bwMode="auto">
          <a:xfrm>
            <a:off x="0" y="2420888"/>
            <a:ext cx="4355976" cy="4070886"/>
          </a:xfrm>
          <a:prstGeom prst="rect">
            <a:avLst/>
          </a:prstGeom>
          <a:noFill/>
        </p:spPr>
      </p:pic>
      <p:pic>
        <p:nvPicPr>
          <p:cNvPr id="11268" name="Picture 4" descr="C:\Users\yota\Desktop\презентации\jailbird_carto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420888"/>
            <a:ext cx="3096344" cy="46445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5720" y="908720"/>
            <a:ext cx="56957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hiller" pitchFamily="82" charset="0"/>
              </a:rPr>
              <a:t>Witnessed the crime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47</Words>
  <Application>Microsoft Office PowerPoint</Application>
  <PresentationFormat>Экран (4:3)</PresentationFormat>
  <Paragraphs>29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yota</dc:creator>
  <cp:lastModifiedBy>*</cp:lastModifiedBy>
  <cp:revision>68</cp:revision>
  <dcterms:created xsi:type="dcterms:W3CDTF">2012-02-12T11:11:23Z</dcterms:created>
  <dcterms:modified xsi:type="dcterms:W3CDTF">2012-02-21T05:51:57Z</dcterms:modified>
</cp:coreProperties>
</file>