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8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D4ECF9B-809F-4C8F-B28D-559CD209155A}" type="datetimeFigureOut">
              <a:rPr lang="ru-RU"/>
              <a:pPr>
                <a:defRPr/>
              </a:pPr>
              <a:t>22.04.2013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703D777-5268-4289-9AC4-9F6A0418BF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9CB9D-2AC8-48AD-941E-C8BCE6FA2388}" type="datetimeFigureOut">
              <a:rPr lang="ru-RU"/>
              <a:pPr>
                <a:defRPr/>
              </a:pPr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F9C58-55F2-4E44-945D-903A50BC93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E8699-1C54-4C4C-B7D3-71648C2B7B48}" type="datetimeFigureOut">
              <a:rPr lang="ru-RU"/>
              <a:pPr>
                <a:defRPr/>
              </a:pPr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64471-2FA1-4E5B-ABAF-52B575CB22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73A55-D26C-4899-A378-8B471946CF38}" type="datetimeFigureOut">
              <a:rPr lang="ru-RU"/>
              <a:pPr>
                <a:defRPr/>
              </a:pPr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D13E3-D2DF-4C0D-A773-052069F9D4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6F258-35D6-4AD7-A52A-AE63C7C6F6E0}" type="datetimeFigureOut">
              <a:rPr lang="ru-RU"/>
              <a:pPr>
                <a:defRPr/>
              </a:pPr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DF29F-CCE5-43FC-9FE8-D14FE7C96E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63D84-BB0E-447E-9132-47A01F47DA20}" type="datetimeFigureOut">
              <a:rPr lang="ru-RU"/>
              <a:pPr>
                <a:defRPr/>
              </a:pPr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01D31-2B21-4FA5-8954-D2428F632C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8D3A4-5497-4F8E-B445-AF4FFA79F98D}" type="datetimeFigureOut">
              <a:rPr lang="ru-RU"/>
              <a:pPr>
                <a:defRPr/>
              </a:pPr>
              <a:t>22.04.2013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338E5-95E7-4869-ABD5-1F62045793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0E9A9-7469-4AAD-802C-915A2C43BAF7}" type="datetimeFigureOut">
              <a:rPr lang="ru-RU"/>
              <a:pPr>
                <a:defRPr/>
              </a:pPr>
              <a:t>22.04.2013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55581-A9E5-44A2-AE33-34EB095033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64370-FE00-4F9D-A5BE-F025F042BBF7}" type="datetimeFigureOut">
              <a:rPr lang="ru-RU"/>
              <a:pPr>
                <a:defRPr/>
              </a:pPr>
              <a:t>22.04.2013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45DC8-5378-4140-99D5-8D2A2E68A6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71EF2-8900-4177-A798-56E8233E0094}" type="datetimeFigureOut">
              <a:rPr lang="ru-RU"/>
              <a:pPr>
                <a:defRPr/>
              </a:pPr>
              <a:t>22.04.2013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800D5-6603-45C3-943B-E3E1BA3729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BC1F8-0502-402A-9348-C867C49525C0}" type="datetimeFigureOut">
              <a:rPr lang="ru-RU"/>
              <a:pPr>
                <a:defRPr/>
              </a:pPr>
              <a:t>22.04.2013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A7E1F-6030-4E19-A84E-897F780C60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EA155-589C-4FD9-86C5-9938C9FAA8B0}" type="datetimeFigureOut">
              <a:rPr lang="ru-RU"/>
              <a:pPr>
                <a:defRPr/>
              </a:pPr>
              <a:t>22.04.2013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30BC7-0B0D-4A83-A93D-746A6E63D5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481748-8E02-427A-AAFE-5DB2116D2566}" type="datetimeFigureOut">
              <a:rPr lang="ru-RU"/>
              <a:pPr>
                <a:defRPr/>
              </a:pPr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538BF6-B4B4-4744-8201-FAA9291CB4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 descr="kartinka-1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700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8"/>
          <p:cNvSpPr>
            <a:spLocks noGrp="1"/>
          </p:cNvSpPr>
          <p:nvPr>
            <p:ph type="ctrTitle"/>
          </p:nvPr>
        </p:nvSpPr>
        <p:spPr>
          <a:xfrm>
            <a:off x="685800" y="1214438"/>
            <a:ext cx="7772400" cy="1500187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Занятие по развитию речи</a:t>
            </a:r>
            <a:endParaRPr lang="ru-RU" sz="3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1371600" y="2928938"/>
            <a:ext cx="6400800" cy="17859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Тема: Не покорный звук [Л]. Автоматизация звука Л в словах, слогах и фразах.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sp>
        <p:nvSpPr>
          <p:cNvPr id="2053" name="TextBox 12"/>
          <p:cNvSpPr txBox="1">
            <a:spLocks noChangeArrowheads="1"/>
          </p:cNvSpPr>
          <p:nvPr/>
        </p:nvSpPr>
        <p:spPr bwMode="auto">
          <a:xfrm>
            <a:off x="1000125" y="5457825"/>
            <a:ext cx="3743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Презентация к уроку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Подготовила: учитель-логопед,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Ракитина Татьяна Николаевна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Идентификатор: 264-495-300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3" descr="kartinka-1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700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005013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72250" y="3429000"/>
            <a:ext cx="2214563" cy="58420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9" name="TextBox 17"/>
          <p:cNvSpPr txBox="1">
            <a:spLocks noChangeArrowheads="1"/>
          </p:cNvSpPr>
          <p:nvPr/>
        </p:nvSpPr>
        <p:spPr bwMode="auto">
          <a:xfrm>
            <a:off x="1357313" y="53578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70" name="TextBox 16"/>
          <p:cNvSpPr txBox="1">
            <a:spLocks noChangeArrowheads="1"/>
          </p:cNvSpPr>
          <p:nvPr/>
        </p:nvSpPr>
        <p:spPr bwMode="auto">
          <a:xfrm>
            <a:off x="1357313" y="1500188"/>
            <a:ext cx="6572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latin typeface="Times New Roman" pitchFamily="18" charset="0"/>
                <a:cs typeface="Times New Roman" pitchFamily="18" charset="0"/>
              </a:rPr>
              <a:t>Повтори чистоговорки</a:t>
            </a:r>
          </a:p>
        </p:txBody>
      </p:sp>
      <p:sp>
        <p:nvSpPr>
          <p:cNvPr id="11271" name="Прямоугольник 15"/>
          <p:cNvSpPr>
            <a:spLocks noChangeArrowheads="1"/>
          </p:cNvSpPr>
          <p:nvPr/>
        </p:nvSpPr>
        <p:spPr bwMode="auto">
          <a:xfrm>
            <a:off x="4857750" y="3214688"/>
            <a:ext cx="307181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 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Ул-ул-ул какой удобный …(стул)</a:t>
            </a:r>
          </a:p>
        </p:txBody>
      </p:sp>
      <p:pic>
        <p:nvPicPr>
          <p:cNvPr id="11272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49363" y="2428875"/>
            <a:ext cx="2690812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 descr="kartinka-1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700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005013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72250" y="3429000"/>
            <a:ext cx="2214563" cy="58420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3" name="TextBox 17"/>
          <p:cNvSpPr txBox="1">
            <a:spLocks noChangeArrowheads="1"/>
          </p:cNvSpPr>
          <p:nvPr/>
        </p:nvSpPr>
        <p:spPr bwMode="auto">
          <a:xfrm>
            <a:off x="1357313" y="53578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294" name="TextBox 16"/>
          <p:cNvSpPr txBox="1">
            <a:spLocks noChangeArrowheads="1"/>
          </p:cNvSpPr>
          <p:nvPr/>
        </p:nvSpPr>
        <p:spPr bwMode="auto">
          <a:xfrm>
            <a:off x="1357313" y="1071563"/>
            <a:ext cx="65722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Закрепление темы занятия   Упражнение  «Доскажи словечко»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5" name="Rectangle 1"/>
          <p:cNvSpPr>
            <a:spLocks noChangeArrowheads="1"/>
          </p:cNvSpPr>
          <p:nvPr/>
        </p:nvSpPr>
        <p:spPr bwMode="auto">
          <a:xfrm>
            <a:off x="0" y="0"/>
            <a:ext cx="274638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52352" bIns="38088" anchor="ctr"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300" b="1">
              <a:latin typeface="Cambria" pitchFamily="18" charset="0"/>
              <a:cs typeface="Times New Roman" pitchFamily="18" charset="0"/>
            </a:endParaRPr>
          </a:p>
          <a:p>
            <a:pPr eaLnBrk="0" hangingPunct="0"/>
            <a:endParaRPr lang="ru-RU"/>
          </a:p>
        </p:txBody>
      </p:sp>
      <p:sp>
        <p:nvSpPr>
          <p:cNvPr id="12296" name="TextBox 15"/>
          <p:cNvSpPr txBox="1">
            <a:spLocks noChangeArrowheads="1"/>
          </p:cNvSpPr>
          <p:nvPr/>
        </p:nvSpPr>
        <p:spPr bwMode="auto">
          <a:xfrm>
            <a:off x="642938" y="2357438"/>
            <a:ext cx="3398837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Ну, давай играть в футбол! 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Забивай скорее …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 Нам темно.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 Мы просим маму 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Нам включить поярче … 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Руки мыть пошла Людмила,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 Ей понадобилось …  </a:t>
            </a: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12297" name="TextBox 18"/>
          <p:cNvSpPr txBox="1">
            <a:spLocks noChangeArrowheads="1"/>
          </p:cNvSpPr>
          <p:nvPr/>
        </p:nvSpPr>
        <p:spPr bwMode="auto">
          <a:xfrm>
            <a:off x="4643438" y="2286000"/>
            <a:ext cx="3214687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Молодчина эта Лина,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 Лепит всё из … 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Заглянула в дверь коза,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 Очень грустные …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 Ёлочка, ёлочка, колкая …  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Сшил себе котёнок тапки, 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Чтоб зимой не мёрзли … </a:t>
            </a:r>
          </a:p>
          <a:p>
            <a:r>
              <a:rPr lang="ru-RU">
                <a:latin typeface="Calibri" pitchFamily="34" charset="0"/>
              </a:rPr>
              <a:t> </a:t>
            </a:r>
          </a:p>
          <a:p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sp>
        <p:nvSpPr>
          <p:cNvPr id="12298" name="TextBox 20"/>
          <p:cNvSpPr txBox="1">
            <a:spLocks noChangeArrowheads="1"/>
          </p:cNvSpPr>
          <p:nvPr/>
        </p:nvSpPr>
        <p:spPr bwMode="auto">
          <a:xfrm>
            <a:off x="1214438" y="5857875"/>
            <a:ext cx="3178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Подведение итогов занятия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 descr="kartinka-1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700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4"/>
          <p:cNvSpPr>
            <a:spLocks noGrp="1"/>
          </p:cNvSpPr>
          <p:nvPr>
            <p:ph type="title"/>
          </p:nvPr>
        </p:nvSpPr>
        <p:spPr>
          <a:xfrm>
            <a:off x="642938" y="1000125"/>
            <a:ext cx="8043862" cy="785813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Пропавшая буква</a:t>
            </a:r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1643063"/>
            <a:ext cx="3200400" cy="157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005013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3078" name="TextBox 7"/>
          <p:cNvSpPr txBox="1">
            <a:spLocks noChangeArrowheads="1"/>
          </p:cNvSpPr>
          <p:nvPr/>
        </p:nvSpPr>
        <p:spPr bwMode="auto">
          <a:xfrm>
            <a:off x="1428750" y="3357563"/>
            <a:ext cx="1500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Пи..а</a:t>
            </a:r>
          </a:p>
        </p:txBody>
      </p:sp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375" y="1712913"/>
            <a:ext cx="2265363" cy="159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6572250" y="3429000"/>
            <a:ext cx="2214563" cy="58420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1" name="TextBox 14"/>
          <p:cNvSpPr txBox="1">
            <a:spLocks noChangeArrowheads="1"/>
          </p:cNvSpPr>
          <p:nvPr/>
        </p:nvSpPr>
        <p:spPr bwMode="auto">
          <a:xfrm>
            <a:off x="6858000" y="3571875"/>
            <a:ext cx="914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..ак</a:t>
            </a: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00500" y="1622425"/>
            <a:ext cx="2143125" cy="2735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83" name="TextBox 16"/>
          <p:cNvSpPr txBox="1">
            <a:spLocks noChangeArrowheads="1"/>
          </p:cNvSpPr>
          <p:nvPr/>
        </p:nvSpPr>
        <p:spPr bwMode="auto">
          <a:xfrm>
            <a:off x="4429125" y="4429125"/>
            <a:ext cx="1357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Дяте..</a:t>
            </a:r>
          </a:p>
        </p:txBody>
      </p:sp>
      <p:sp>
        <p:nvSpPr>
          <p:cNvPr id="3084" name="TextBox 18"/>
          <p:cNvSpPr txBox="1">
            <a:spLocks noChangeArrowheads="1"/>
          </p:cNvSpPr>
          <p:nvPr/>
        </p:nvSpPr>
        <p:spPr bwMode="auto">
          <a:xfrm>
            <a:off x="1071563" y="4214813"/>
            <a:ext cx="2071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М  К  Л</a:t>
            </a:r>
          </a:p>
        </p:txBody>
      </p:sp>
      <p:sp>
        <p:nvSpPr>
          <p:cNvPr id="3085" name="TextBox 19"/>
          <p:cNvSpPr txBox="1">
            <a:spLocks noChangeArrowheads="1"/>
          </p:cNvSpPr>
          <p:nvPr/>
        </p:nvSpPr>
        <p:spPr bwMode="auto">
          <a:xfrm>
            <a:off x="4357688" y="5072063"/>
            <a:ext cx="1571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П  Л  Т</a:t>
            </a:r>
          </a:p>
        </p:txBody>
      </p:sp>
      <p:sp>
        <p:nvSpPr>
          <p:cNvPr id="3086" name="TextBox 20"/>
          <p:cNvSpPr txBox="1">
            <a:spLocks noChangeArrowheads="1"/>
          </p:cNvSpPr>
          <p:nvPr/>
        </p:nvSpPr>
        <p:spPr bwMode="auto">
          <a:xfrm>
            <a:off x="6786563" y="4143375"/>
            <a:ext cx="1571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Н  Г  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3" descr="kartinka-1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700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4"/>
          <p:cNvSpPr>
            <a:spLocks noGrp="1"/>
          </p:cNvSpPr>
          <p:nvPr>
            <p:ph type="title"/>
          </p:nvPr>
        </p:nvSpPr>
        <p:spPr>
          <a:xfrm>
            <a:off x="642938" y="1000125"/>
            <a:ext cx="8043862" cy="785813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ИГРА «четвертый лишний»   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05013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72250" y="3429000"/>
            <a:ext cx="2214563" cy="58420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2" name="TextBox 17"/>
          <p:cNvSpPr txBox="1">
            <a:spLocks noChangeArrowheads="1"/>
          </p:cNvSpPr>
          <p:nvPr/>
        </p:nvSpPr>
        <p:spPr bwMode="auto">
          <a:xfrm>
            <a:off x="1357313" y="53578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4103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" y="1981200"/>
            <a:ext cx="2362200" cy="2098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04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76800" y="2071688"/>
            <a:ext cx="3429000" cy="2000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63" y="4495800"/>
            <a:ext cx="2428875" cy="179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06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0625" y="4303713"/>
            <a:ext cx="2286000" cy="2106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 additive="repl"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 descr="kartinka-1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700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Заголовок 4"/>
          <p:cNvSpPr>
            <a:spLocks noGrp="1"/>
          </p:cNvSpPr>
          <p:nvPr>
            <p:ph type="title"/>
          </p:nvPr>
        </p:nvSpPr>
        <p:spPr>
          <a:xfrm>
            <a:off x="642938" y="1000125"/>
            <a:ext cx="8043862" cy="785813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ИГРА «четвертый лишний»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05013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72250" y="3429000"/>
            <a:ext cx="2214563" cy="58420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6" name="TextBox 17"/>
          <p:cNvSpPr txBox="1">
            <a:spLocks noChangeArrowheads="1"/>
          </p:cNvSpPr>
          <p:nvPr/>
        </p:nvSpPr>
        <p:spPr bwMode="auto">
          <a:xfrm>
            <a:off x="1357313" y="53578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" y="1643063"/>
            <a:ext cx="2252663" cy="2595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8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3800" y="1643063"/>
            <a:ext cx="2425700" cy="2319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9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63" y="4343400"/>
            <a:ext cx="3143250" cy="227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30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0625" y="4143375"/>
            <a:ext cx="2532063" cy="2376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 additive="repl"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" descr="kartinka-1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700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005013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72250" y="3429000"/>
            <a:ext cx="2214563" cy="58420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9" name="TextBox 17"/>
          <p:cNvSpPr txBox="1">
            <a:spLocks noChangeArrowheads="1"/>
          </p:cNvSpPr>
          <p:nvPr/>
        </p:nvSpPr>
        <p:spPr bwMode="auto">
          <a:xfrm>
            <a:off x="1357313" y="53578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150" name="TextBox 16"/>
          <p:cNvSpPr txBox="1">
            <a:spLocks noChangeArrowheads="1"/>
          </p:cNvSpPr>
          <p:nvPr/>
        </p:nvSpPr>
        <p:spPr bwMode="auto">
          <a:xfrm>
            <a:off x="1357313" y="1500188"/>
            <a:ext cx="6572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latin typeface="Times New Roman" pitchFamily="18" charset="0"/>
                <a:cs typeface="Times New Roman" pitchFamily="18" charset="0"/>
              </a:rPr>
              <a:t>Повтори чистоговорки</a:t>
            </a:r>
          </a:p>
        </p:txBody>
      </p:sp>
      <p:sp>
        <p:nvSpPr>
          <p:cNvPr id="6151" name="TextBox 18"/>
          <p:cNvSpPr txBox="1">
            <a:spLocks noChangeArrowheads="1"/>
          </p:cNvSpPr>
          <p:nvPr/>
        </p:nvSpPr>
        <p:spPr bwMode="auto">
          <a:xfrm>
            <a:off x="1143000" y="2857500"/>
            <a:ext cx="2928938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latin typeface="Times New Roman" pitchFamily="18" charset="0"/>
                <a:cs typeface="Times New Roman" pitchFamily="18" charset="0"/>
              </a:rPr>
              <a:t>Спой песенку индюка</a:t>
            </a:r>
            <a:br>
              <a:rPr lang="ru-RU" sz="4000">
                <a:latin typeface="Times New Roman" pitchFamily="18" charset="0"/>
                <a:cs typeface="Times New Roman" pitchFamily="18" charset="0"/>
              </a:rPr>
            </a:br>
            <a:r>
              <a:rPr lang="ru-RU" sz="4000">
                <a:latin typeface="Times New Roman" pitchFamily="18" charset="0"/>
                <a:cs typeface="Times New Roman" pitchFamily="18" charset="0"/>
              </a:rPr>
              <a:t>( бл-бл-бл)</a:t>
            </a:r>
          </a:p>
        </p:txBody>
      </p:sp>
      <p:pic>
        <p:nvPicPr>
          <p:cNvPr id="615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50" y="2357438"/>
            <a:ext cx="3429000" cy="376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" descr="kartinka-1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700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005013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72250" y="3429000"/>
            <a:ext cx="2214563" cy="58420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3" name="TextBox 17"/>
          <p:cNvSpPr txBox="1">
            <a:spLocks noChangeArrowheads="1"/>
          </p:cNvSpPr>
          <p:nvPr/>
        </p:nvSpPr>
        <p:spPr bwMode="auto">
          <a:xfrm>
            <a:off x="1357313" y="53578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4" name="TextBox 16"/>
          <p:cNvSpPr txBox="1">
            <a:spLocks noChangeArrowheads="1"/>
          </p:cNvSpPr>
          <p:nvPr/>
        </p:nvSpPr>
        <p:spPr bwMode="auto">
          <a:xfrm>
            <a:off x="1357313" y="1500188"/>
            <a:ext cx="6572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latin typeface="Times New Roman" pitchFamily="18" charset="0"/>
                <a:cs typeface="Times New Roman" pitchFamily="18" charset="0"/>
              </a:rPr>
              <a:t>Повтори чистоговорки</a:t>
            </a:r>
          </a:p>
        </p:txBody>
      </p:sp>
      <p:sp>
        <p:nvSpPr>
          <p:cNvPr id="7175" name="Text Box 13"/>
          <p:cNvSpPr txBox="1">
            <a:spLocks noChangeArrowheads="1"/>
          </p:cNvSpPr>
          <p:nvPr/>
        </p:nvSpPr>
        <p:spPr bwMode="auto">
          <a:xfrm>
            <a:off x="1547813" y="2781300"/>
            <a:ext cx="61674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latin typeface="Times New Roman" pitchFamily="18" charset="0"/>
                <a:cs typeface="Times New Roman" pitchFamily="18" charset="0"/>
              </a:rPr>
              <a:t>     Ло-ло-ло очень легкое … (весло)</a:t>
            </a:r>
          </a:p>
        </p:txBody>
      </p:sp>
      <p:pic>
        <p:nvPicPr>
          <p:cNvPr id="7176" name="Picture 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4563" y="4357688"/>
            <a:ext cx="4524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" descr="kartinka-1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700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005013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72250" y="3429000"/>
            <a:ext cx="2214563" cy="58420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7" name="TextBox 17"/>
          <p:cNvSpPr txBox="1">
            <a:spLocks noChangeArrowheads="1"/>
          </p:cNvSpPr>
          <p:nvPr/>
        </p:nvSpPr>
        <p:spPr bwMode="auto">
          <a:xfrm>
            <a:off x="1357313" y="53578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198" name="TextBox 16"/>
          <p:cNvSpPr txBox="1">
            <a:spLocks noChangeArrowheads="1"/>
          </p:cNvSpPr>
          <p:nvPr/>
        </p:nvSpPr>
        <p:spPr bwMode="auto">
          <a:xfrm>
            <a:off x="1357313" y="1500188"/>
            <a:ext cx="6572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latin typeface="Times New Roman" pitchFamily="18" charset="0"/>
                <a:cs typeface="Times New Roman" pitchFamily="18" charset="0"/>
              </a:rPr>
              <a:t>Повтори чистоговорки</a:t>
            </a:r>
          </a:p>
        </p:txBody>
      </p:sp>
      <p:pic>
        <p:nvPicPr>
          <p:cNvPr id="8199" name="Picture 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8" y="2370138"/>
            <a:ext cx="4429125" cy="35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TextBox 9"/>
          <p:cNvSpPr txBox="1">
            <a:spLocks noChangeArrowheads="1"/>
          </p:cNvSpPr>
          <p:nvPr/>
        </p:nvSpPr>
        <p:spPr bwMode="auto">
          <a:xfrm>
            <a:off x="6072188" y="2857500"/>
            <a:ext cx="27495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Times New Roman" pitchFamily="18" charset="0"/>
                <a:cs typeface="Times New Roman" pitchFamily="18" charset="0"/>
              </a:rPr>
              <a:t>Лу-лу-лу, мы увидели луну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3" descr="kartinka-1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700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005013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72250" y="3429000"/>
            <a:ext cx="2214563" cy="58420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1" name="TextBox 17"/>
          <p:cNvSpPr txBox="1">
            <a:spLocks noChangeArrowheads="1"/>
          </p:cNvSpPr>
          <p:nvPr/>
        </p:nvSpPr>
        <p:spPr bwMode="auto">
          <a:xfrm>
            <a:off x="1357313" y="53578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22" name="TextBox 16"/>
          <p:cNvSpPr txBox="1">
            <a:spLocks noChangeArrowheads="1"/>
          </p:cNvSpPr>
          <p:nvPr/>
        </p:nvSpPr>
        <p:spPr bwMode="auto">
          <a:xfrm>
            <a:off x="1357313" y="1500188"/>
            <a:ext cx="6572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latin typeface="Times New Roman" pitchFamily="18" charset="0"/>
                <a:cs typeface="Times New Roman" pitchFamily="18" charset="0"/>
              </a:rPr>
              <a:t>Повтори чистоговорки</a:t>
            </a:r>
          </a:p>
        </p:txBody>
      </p:sp>
      <p:pic>
        <p:nvPicPr>
          <p:cNvPr id="922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7900" y="2500313"/>
            <a:ext cx="3970338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Прямоугольник 12"/>
          <p:cNvSpPr>
            <a:spLocks noChangeArrowheads="1"/>
          </p:cNvSpPr>
          <p:nvPr/>
        </p:nvSpPr>
        <p:spPr bwMode="auto">
          <a:xfrm>
            <a:off x="571500" y="3214688"/>
            <a:ext cx="4000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latin typeface="Times New Roman" pitchFamily="18" charset="0"/>
                <a:cs typeface="Times New Roman" pitchFamily="18" charset="0"/>
              </a:rPr>
              <a:t>Ла-ла-ла очень тонкая …  (игла)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3" descr="kartinka-1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700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005013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72250" y="3429000"/>
            <a:ext cx="2214563" cy="58420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5" name="TextBox 17"/>
          <p:cNvSpPr txBox="1">
            <a:spLocks noChangeArrowheads="1"/>
          </p:cNvSpPr>
          <p:nvPr/>
        </p:nvSpPr>
        <p:spPr bwMode="auto">
          <a:xfrm>
            <a:off x="1357313" y="53578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46" name="TextBox 16"/>
          <p:cNvSpPr txBox="1">
            <a:spLocks noChangeArrowheads="1"/>
          </p:cNvSpPr>
          <p:nvPr/>
        </p:nvSpPr>
        <p:spPr bwMode="auto">
          <a:xfrm>
            <a:off x="1357313" y="1500188"/>
            <a:ext cx="6572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latin typeface="Times New Roman" pitchFamily="18" charset="0"/>
                <a:cs typeface="Times New Roman" pitchFamily="18" charset="0"/>
              </a:rPr>
              <a:t>Повтори чистоговорки</a:t>
            </a:r>
          </a:p>
        </p:txBody>
      </p:sp>
      <p:sp>
        <p:nvSpPr>
          <p:cNvPr id="10247" name="Прямоугольник 10"/>
          <p:cNvSpPr>
            <a:spLocks noChangeArrowheads="1"/>
          </p:cNvSpPr>
          <p:nvPr/>
        </p:nvSpPr>
        <p:spPr bwMode="auto">
          <a:xfrm>
            <a:off x="428625" y="2286000"/>
            <a:ext cx="364331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Times New Roman" pitchFamily="18" charset="0"/>
                <a:cs typeface="Times New Roman" pitchFamily="18" charset="0"/>
              </a:rPr>
              <a:t>Ал-ал-ал купили мне … (пенал)</a:t>
            </a:r>
          </a:p>
        </p:txBody>
      </p:sp>
      <p:pic>
        <p:nvPicPr>
          <p:cNvPr id="10248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2214563"/>
            <a:ext cx="3071813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Прямоугольник 13"/>
          <p:cNvSpPr>
            <a:spLocks noChangeArrowheads="1"/>
          </p:cNvSpPr>
          <p:nvPr/>
        </p:nvSpPr>
        <p:spPr bwMode="auto">
          <a:xfrm>
            <a:off x="4643438" y="5000625"/>
            <a:ext cx="292893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Times New Roman" pitchFamily="18" charset="0"/>
                <a:cs typeface="Times New Roman" pitchFamily="18" charset="0"/>
              </a:rPr>
              <a:t>Ол-ол-ол мы сели все за …(стол)</a:t>
            </a:r>
          </a:p>
        </p:txBody>
      </p:sp>
      <p:pic>
        <p:nvPicPr>
          <p:cNvPr id="10250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813" y="4429125"/>
            <a:ext cx="321468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151</Words>
  <Application>Microsoft Office PowerPoint</Application>
  <PresentationFormat>Экран (4:3)</PresentationFormat>
  <Paragraphs>52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Cambria</vt:lpstr>
      <vt:lpstr>Тема Office</vt:lpstr>
      <vt:lpstr>Занятие по развитию речи</vt:lpstr>
      <vt:lpstr>Пропавшая буква</vt:lpstr>
      <vt:lpstr>ИГРА «четвертый лишний»     </vt:lpstr>
      <vt:lpstr>ИГРА «четвертый лишний»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Индивидуальное занятие по развитию речи</dc:title>
  <dc:creator>1</dc:creator>
  <cp:lastModifiedBy>revaz</cp:lastModifiedBy>
  <cp:revision>27</cp:revision>
  <dcterms:created xsi:type="dcterms:W3CDTF">2013-01-03T09:45:59Z</dcterms:created>
  <dcterms:modified xsi:type="dcterms:W3CDTF">2013-04-21T23:36:19Z</dcterms:modified>
</cp:coreProperties>
</file>