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77" r:id="rId2"/>
    <p:sldId id="258" r:id="rId3"/>
    <p:sldId id="259" r:id="rId4"/>
    <p:sldId id="261" r:id="rId5"/>
    <p:sldId id="263" r:id="rId6"/>
    <p:sldId id="262" r:id="rId7"/>
    <p:sldId id="268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08E78-2407-4A64-A39D-8D6B9DD10D76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B0E71-2551-489D-AA03-71B39B3C5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B0E71-2551-489D-AA03-71B39B3C52D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B0E71-2551-489D-AA03-71B39B3C52D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598A-08C7-474F-B8EB-42ECF6E497B6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CA35-16C7-439B-A40B-75ADD6115B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598A-08C7-474F-B8EB-42ECF6E497B6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CA35-16C7-439B-A40B-75ADD6115B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598A-08C7-474F-B8EB-42ECF6E497B6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CA35-16C7-439B-A40B-75ADD6115B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598A-08C7-474F-B8EB-42ECF6E497B6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CA35-16C7-439B-A40B-75ADD6115B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598A-08C7-474F-B8EB-42ECF6E497B6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10DCA35-16C7-439B-A40B-75ADD6115B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598A-08C7-474F-B8EB-42ECF6E497B6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CA35-16C7-439B-A40B-75ADD6115B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598A-08C7-474F-B8EB-42ECF6E497B6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CA35-16C7-439B-A40B-75ADD6115B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598A-08C7-474F-B8EB-42ECF6E497B6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CA35-16C7-439B-A40B-75ADD6115B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598A-08C7-474F-B8EB-42ECF6E497B6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CA35-16C7-439B-A40B-75ADD6115B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598A-08C7-474F-B8EB-42ECF6E497B6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CA35-16C7-439B-A40B-75ADD6115B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598A-08C7-474F-B8EB-42ECF6E497B6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DCA35-16C7-439B-A40B-75ADD6115B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22E598A-08C7-474F-B8EB-42ECF6E497B6}" type="datetimeFigureOut">
              <a:rPr lang="ru-RU" smtClean="0"/>
              <a:pPr/>
              <a:t>19.04.2013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10DCA35-16C7-439B-A40B-75ADD6115B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stat8.blog.ru/lr/0c05236435ddc4159da1130ec4dfad35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cstb.ru/images/all_images/ProIntegration/Nominants%202009/bell-tower_9.jpg" TargetMode="Externa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macworld.com/appguide/images/311/006/752/ss1.jpg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Православный храм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 </a:t>
            </a:r>
            <a:r>
              <a:rPr lang="en-US" dirty="0" smtClean="0"/>
              <a:t>:</a:t>
            </a:r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Базарова Ольга Владимировна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b="1" dirty="0" smtClean="0"/>
              <a:t>Смотрим строение храма.</a:t>
            </a:r>
          </a:p>
          <a:p>
            <a:endParaRPr lang="ru-RU" dirty="0"/>
          </a:p>
        </p:txBody>
      </p:sp>
      <p:pic>
        <p:nvPicPr>
          <p:cNvPr id="5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857364"/>
            <a:ext cx="5457844" cy="394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flipH="1">
            <a:off x="3786182" y="314324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притвор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86446" y="235743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храм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857364"/>
            <a:ext cx="5457844" cy="3941776"/>
          </a:xfrm>
          <a:prstGeom prst="rect">
            <a:avLst/>
          </a:prstGeom>
          <a:noFill/>
          <a:ln w="9525" cap="sq" cmpd="sng" algn="ctr">
            <a:noFill/>
            <a:prstDash val="solid"/>
            <a:miter lim="800000"/>
            <a:headEnd/>
            <a:tailEnd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</p:pic>
      <p:sp>
        <p:nvSpPr>
          <p:cNvPr id="11" name="TextBox 10"/>
          <p:cNvSpPr txBox="1"/>
          <p:nvPr/>
        </p:nvSpPr>
        <p:spPr>
          <a:xfrm rot="361849">
            <a:off x="2802091" y="4047891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паперть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357686" y="2714620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притвор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6572264" y="2928935"/>
            <a:ext cx="13573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алтарь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14612" y="4000504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500694" y="3000372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храм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928794" y="271462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081194" y="286702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357290" y="250030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" name="TextBox 7"/>
          <p:cNvSpPr txBox="1">
            <a:spLocks noChangeArrowheads="1"/>
          </p:cNvSpPr>
          <p:nvPr/>
        </p:nvSpPr>
        <p:spPr bwMode="auto">
          <a:xfrm>
            <a:off x="857224" y="2500306"/>
            <a:ext cx="19081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колокольня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71480"/>
            <a:ext cx="5386406" cy="1125659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Притвор — это небольшое пространство между дверью и самым храмом.</a:t>
            </a:r>
            <a:endParaRPr lang="ru-RU" sz="2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14480" y="500042"/>
            <a:ext cx="5486400" cy="53035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Входя внутрь храма мы попадаем в область, в которой живет и действует Живой Бог.</a:t>
            </a:r>
            <a:endParaRPr lang="ru-RU" sz="2400" dirty="0"/>
          </a:p>
        </p:txBody>
      </p:sp>
      <p:pic>
        <p:nvPicPr>
          <p:cNvPr id="5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57356" y="928670"/>
            <a:ext cx="5486400" cy="53035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Алтарь - самое святое пространство храма.</a:t>
            </a:r>
            <a:endParaRPr lang="ru-RU" sz="2400" dirty="0"/>
          </a:p>
        </p:txBody>
      </p:sp>
      <p:pic>
        <p:nvPicPr>
          <p:cNvPr id="5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57356" y="857232"/>
            <a:ext cx="5486400" cy="53035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Пространство храма от алтаря отделяет иконостас.</a:t>
            </a:r>
            <a:endParaRPr lang="ru-RU" sz="2400" dirty="0"/>
          </a:p>
        </p:txBody>
      </p:sp>
      <p:pic>
        <p:nvPicPr>
          <p:cNvPr id="5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785926"/>
            <a:ext cx="6167832" cy="44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71480"/>
            <a:ext cx="5386406" cy="1125659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Солея символизирует огненную реку, отделяющую мир от Небес (храмовое пространство от алтаря).</a:t>
            </a:r>
            <a:endParaRPr lang="ru-RU" sz="2400" dirty="0"/>
          </a:p>
        </p:txBody>
      </p:sp>
      <p:pic>
        <p:nvPicPr>
          <p:cNvPr id="5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28794" y="571480"/>
            <a:ext cx="5429288" cy="1101856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/>
              <a:t>Центральная часть солеи называется амвон (в переводе с греческого – «возвышенное место»).</a:t>
            </a:r>
            <a:endParaRPr lang="ru-RU" sz="2400" b="1" dirty="0"/>
          </a:p>
        </p:txBody>
      </p:sp>
      <p:pic>
        <p:nvPicPr>
          <p:cNvPr id="5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</a:t>
            </a:r>
            <a:r>
              <a:rPr lang="ru-RU" sz="2400" b="1" dirty="0" smtClean="0"/>
              <a:t>л</a:t>
            </a:r>
            <a:r>
              <a:rPr lang="ru-RU" sz="2400" dirty="0" smtClean="0"/>
              <a:t>ир</a:t>
            </a:r>
            <a:r>
              <a:rPr lang="ru-RU" sz="2400" b="1" dirty="0" smtClean="0"/>
              <a:t>о</a:t>
            </a:r>
            <a:r>
              <a:rPr lang="ru-RU" sz="2400" dirty="0" smtClean="0"/>
              <a:t>сы</a:t>
            </a:r>
            <a:endParaRPr lang="ru-RU" sz="2400" dirty="0"/>
          </a:p>
        </p:txBody>
      </p:sp>
      <p:pic>
        <p:nvPicPr>
          <p:cNvPr id="5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Это Царские врата.</a:t>
            </a:r>
            <a:endParaRPr lang="ru-RU" sz="2400" dirty="0"/>
          </a:p>
        </p:txBody>
      </p:sp>
      <p:pic>
        <p:nvPicPr>
          <p:cNvPr id="5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1857364"/>
            <a:ext cx="5486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642918"/>
            <a:ext cx="5386406" cy="1054221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 Икона – выражение самого высокого богословия.</a:t>
            </a:r>
            <a:endParaRPr lang="ru-RU" sz="2400" dirty="0"/>
          </a:p>
        </p:txBody>
      </p:sp>
      <p:pic>
        <p:nvPicPr>
          <p:cNvPr id="5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ru-RU" dirty="0" smtClean="0"/>
              <a:t>1.Познакомить  школьников с устройством  Храма и его назначением.</a:t>
            </a:r>
          </a:p>
          <a:p>
            <a:pPr marL="514350" indent="-514350">
              <a:buNone/>
            </a:pPr>
            <a:r>
              <a:rPr lang="ru-RU" dirty="0" smtClean="0"/>
              <a:t>2.Формирование бережного отношения к материальным и духовным ценностям.</a:t>
            </a:r>
          </a:p>
          <a:p>
            <a:pPr marL="514350" indent="-514350">
              <a:buNone/>
            </a:pPr>
            <a:r>
              <a:rPr lang="ru-RU" dirty="0" smtClean="0"/>
              <a:t>3.Формирование устойчивого интереса к предмету, желания больше узнавать о православной культуре России. Усвоить основные понятия: икона, иконостас,  Царские врата, алтарь.</a:t>
            </a:r>
          </a:p>
          <a:p>
            <a:pPr marL="514350" indent="-514350">
              <a:buNone/>
            </a:pPr>
            <a:r>
              <a:rPr lang="ru-RU" dirty="0" smtClean="0"/>
              <a:t>4. Воспитание у детей любви к своему Отечеству, уважение к историческому прошлому и настоящему нашей Родины.</a:t>
            </a:r>
          </a:p>
          <a:p>
            <a:pPr marL="514350" indent="-514350">
              <a:buNone/>
            </a:pPr>
            <a:r>
              <a:rPr lang="ru-RU" smtClean="0"/>
              <a:t>5. Познакомить  </a:t>
            </a:r>
            <a:r>
              <a:rPr lang="ru-RU" dirty="0" smtClean="0"/>
              <a:t>школьников с памятниками православной культуры </a:t>
            </a:r>
            <a:r>
              <a:rPr lang="ru-RU" dirty="0" err="1" smtClean="0"/>
              <a:t>Наровчатского</a:t>
            </a:r>
            <a:r>
              <a:rPr lang="ru-RU" dirty="0" smtClean="0"/>
              <a:t> района.</a:t>
            </a:r>
          </a:p>
          <a:p>
            <a:pPr marL="514350" indent="-514350">
              <a:buFont typeface="Wingdings" pitchFamily="2" charset="2"/>
              <a:buAutoNum type="arabicPeriod"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Колокольня</a:t>
            </a:r>
            <a:endParaRPr lang="ru-RU" dirty="0"/>
          </a:p>
        </p:txBody>
      </p:sp>
      <p:pic>
        <p:nvPicPr>
          <p:cNvPr id="4099" name="Picture 3" descr="http://stat8.blog.ru/lr/0c05236435ddc4159da1130ec4dfad35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2806982" y="1600200"/>
            <a:ext cx="3530036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Колокол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cstb.ru/images/all_images/ProIntegration/Nominants%202009/bell-tower_9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4861" b="486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Канун</a:t>
            </a:r>
            <a:endParaRPr lang="ru-RU" sz="2400" dirty="0"/>
          </a:p>
        </p:txBody>
      </p:sp>
      <p:pic>
        <p:nvPicPr>
          <p:cNvPr id="5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1785926"/>
            <a:ext cx="6266746" cy="452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лампада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079" b="4079"/>
          <a:stretch>
            <a:fillRect/>
          </a:stretch>
        </p:blipFill>
        <p:spPr bwMode="auto">
          <a:xfrm>
            <a:off x="928662" y="1285860"/>
            <a:ext cx="7293274" cy="500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ХРАМ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ХРАМ – ЭТО ПОМЕЩЕНИЕ, НЕСУЩЕЕ СМЫСЛ, СИМВОЛИКУ ПРАВОСЛАВНОЙ КУЛЬТУРЫ. </a:t>
            </a:r>
            <a:endParaRPr lang="en-US" dirty="0" smtClean="0"/>
          </a:p>
          <a:p>
            <a:r>
              <a:rPr lang="ru-RU" dirty="0" smtClean="0"/>
              <a:t>ЭТО КНИГА, НАПИСАННАЯ АРХИТЕКТУРНЫМИ ФОРМАМИ.</a:t>
            </a:r>
          </a:p>
          <a:p>
            <a:endParaRPr lang="ru-RU" dirty="0"/>
          </a:p>
        </p:txBody>
      </p:sp>
      <p:pic>
        <p:nvPicPr>
          <p:cNvPr id="7" name="Picture 6" descr="Собор Покрова Пресвятой Богородицы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52937" y="1785926"/>
            <a:ext cx="4476781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642918"/>
            <a:ext cx="5486400" cy="52228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Форма храма в виде корабля.</a:t>
            </a:r>
            <a:endParaRPr lang="ru-RU" sz="2400" dirty="0"/>
          </a:p>
        </p:txBody>
      </p:sp>
      <p:pic>
        <p:nvPicPr>
          <p:cNvPr id="5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Он может быть построен в виде  креста (символ спасения)</a:t>
            </a:r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12" descr="Благовещенский Собор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714488"/>
            <a:ext cx="4583565" cy="456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Он может быть построен в виде круга (символ вечности)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Храм в виде звезды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. Храм в виде звезды означал, что мир – пустыня, а храм – путеводная звезда в ней.</a:t>
            </a:r>
            <a:endParaRPr lang="ru-RU" sz="2400" dirty="0"/>
          </a:p>
        </p:txBody>
      </p:sp>
      <p:pic>
        <p:nvPicPr>
          <p:cNvPr id="17410" name="Picture 2" descr="http://images.macworld.com/appguide/images/311/006/752/ss1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Венчает храм купол   это обычно луковка или маковка. Здесь пять куполов символизируют Христа и четырех Евангелистов.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1714488"/>
            <a:ext cx="6357982" cy="459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На куполе — обязательный крест, символ нашего Спасения. 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602</TotalTime>
  <Words>291</Words>
  <Application>Microsoft Office PowerPoint</Application>
  <PresentationFormat>Экран (4:3)</PresentationFormat>
  <Paragraphs>42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Православный храм</vt:lpstr>
      <vt:lpstr>Цели и задачи:</vt:lpstr>
      <vt:lpstr> ХРАМ </vt:lpstr>
      <vt:lpstr>Форма храма в виде корабля.</vt:lpstr>
      <vt:lpstr>Он может быть построен в виде  креста (символ спасения),</vt:lpstr>
      <vt:lpstr>Он может быть построен в виде круга (символ вечности)</vt:lpstr>
      <vt:lpstr>Храм в виде звезды</vt:lpstr>
      <vt:lpstr>Венчает храм купол   это обычно луковка или маковка. Здесь пять куполов символизируют Христа и четырех Евангелистов.</vt:lpstr>
      <vt:lpstr>На куполе — обязательный крест, символ нашего Спасения. 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Колокольня</vt:lpstr>
      <vt:lpstr>Колокол</vt:lpstr>
      <vt:lpstr>Слайд 22</vt:lpstr>
      <vt:lpstr>лампада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Прав1с2авный храм </dc:title>
  <dc:creator>User</dc:creator>
  <cp:lastModifiedBy>Tata</cp:lastModifiedBy>
  <cp:revision>61</cp:revision>
  <dcterms:created xsi:type="dcterms:W3CDTF">2013-01-20T13:25:48Z</dcterms:created>
  <dcterms:modified xsi:type="dcterms:W3CDTF">2013-04-19T13:55:49Z</dcterms:modified>
</cp:coreProperties>
</file>