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66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19" autoAdjust="0"/>
    <p:restoredTop sz="94660"/>
  </p:normalViewPr>
  <p:slideViewPr>
    <p:cSldViewPr>
      <p:cViewPr>
        <p:scale>
          <a:sx n="70" d="100"/>
          <a:sy n="70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350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350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18DF2-DB47-425B-9928-86461077A3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E0583-478E-434E-804D-36C59584F3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2D9C8-4667-4E5C-8440-932226D91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51712-A924-4BFC-B54E-C8C6B7731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1F2BA-B750-49D8-9950-ECC4D0F98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4E9A-AB6E-43CD-9E27-8B6503A2DD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FDE4B-0C37-4D71-94A0-7E81FC5A6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22485-F4B6-4CB8-B67F-C367E6FC8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15AF0-6E7C-49CA-815C-079847B967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A023-06F7-4C03-891E-10CF7BBB8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1FC10-8A50-4D3D-8B73-45D2B6CF44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6246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68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0" y="552"/>
                </a:cxn>
                <a:cxn ang="0">
                  <a:pos x="1968" y="264"/>
                </a:cxn>
                <a:cxn ang="0">
                  <a:pos x="2028" y="270"/>
                </a:cxn>
                <a:cxn ang="0">
                  <a:pos x="2661" y="528"/>
                </a:cxn>
                <a:cxn ang="0">
                  <a:pos x="2688" y="648"/>
                </a:cxn>
                <a:cxn ang="0">
                  <a:pos x="2304" y="1080"/>
                </a:cxn>
                <a:cxn ang="0">
                  <a:pos x="1584" y="1224"/>
                </a:cxn>
                <a:cxn ang="0">
                  <a:pos x="1296" y="936"/>
                </a:cxn>
                <a:cxn ang="0">
                  <a:pos x="864" y="1032"/>
                </a:cxn>
                <a:cxn ang="0">
                  <a:pos x="0" y="552"/>
                </a:cxn>
                <a:cxn ang="0">
                  <a:pos x="0" y="0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69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/>
              <a:ahLst/>
              <a:cxnLst>
                <a:cxn ang="0">
                  <a:pos x="2208" y="15"/>
                </a:cxn>
                <a:cxn ang="0">
                  <a:pos x="2088" y="57"/>
                </a:cxn>
                <a:cxn ang="0">
                  <a:pos x="1951" y="99"/>
                </a:cxn>
                <a:cxn ang="0">
                  <a:pos x="1704" y="135"/>
                </a:cxn>
                <a:cxn ang="0">
                  <a:pos x="1314" y="177"/>
                </a:cxn>
                <a:cxn ang="0">
                  <a:pos x="1176" y="189"/>
                </a:cxn>
                <a:cxn ang="0">
                  <a:pos x="1122" y="195"/>
                </a:cxn>
                <a:cxn ang="0">
                  <a:pos x="1075" y="231"/>
                </a:cxn>
                <a:cxn ang="0">
                  <a:pos x="924" y="321"/>
                </a:cxn>
                <a:cxn ang="0">
                  <a:pos x="840" y="369"/>
                </a:cxn>
                <a:cxn ang="0">
                  <a:pos x="630" y="458"/>
                </a:cxn>
                <a:cxn ang="0">
                  <a:pos x="529" y="500"/>
                </a:cxn>
                <a:cxn ang="0">
                  <a:pos x="487" y="542"/>
                </a:cxn>
                <a:cxn ang="0">
                  <a:pos x="457" y="590"/>
                </a:cxn>
                <a:cxn ang="0">
                  <a:pos x="402" y="638"/>
                </a:cxn>
                <a:cxn ang="0">
                  <a:pos x="330" y="758"/>
                </a:cxn>
                <a:cxn ang="0">
                  <a:pos x="312" y="788"/>
                </a:cxn>
                <a:cxn ang="0">
                  <a:pos x="252" y="824"/>
                </a:cxn>
                <a:cxn ang="0">
                  <a:pos x="84" y="926"/>
                </a:cxn>
                <a:cxn ang="0">
                  <a:pos x="0" y="992"/>
                </a:cxn>
                <a:cxn ang="0">
                  <a:pos x="12" y="1040"/>
                </a:cxn>
                <a:cxn ang="0">
                  <a:pos x="132" y="1034"/>
                </a:cxn>
                <a:cxn ang="0">
                  <a:pos x="336" y="980"/>
                </a:cxn>
                <a:cxn ang="0">
                  <a:pos x="529" y="896"/>
                </a:cxn>
                <a:cxn ang="0">
                  <a:pos x="576" y="872"/>
                </a:cxn>
                <a:cxn ang="0">
                  <a:pos x="714" y="848"/>
                </a:cxn>
                <a:cxn ang="0">
                  <a:pos x="966" y="794"/>
                </a:cxn>
                <a:cxn ang="0">
                  <a:pos x="1212" y="782"/>
                </a:cxn>
                <a:cxn ang="0">
                  <a:pos x="1416" y="872"/>
                </a:cxn>
                <a:cxn ang="0">
                  <a:pos x="1464" y="932"/>
                </a:cxn>
                <a:cxn ang="0">
                  <a:pos x="1440" y="992"/>
                </a:cxn>
                <a:cxn ang="0">
                  <a:pos x="1302" y="1040"/>
                </a:cxn>
                <a:cxn ang="0">
                  <a:pos x="1158" y="1100"/>
                </a:cxn>
                <a:cxn ang="0">
                  <a:pos x="1093" y="1148"/>
                </a:cxn>
                <a:cxn ang="0">
                  <a:pos x="1075" y="1208"/>
                </a:cxn>
                <a:cxn ang="0">
                  <a:pos x="1093" y="1232"/>
                </a:cxn>
                <a:cxn ang="0">
                  <a:pos x="1152" y="1226"/>
                </a:cxn>
                <a:cxn ang="0">
                  <a:pos x="1332" y="1208"/>
                </a:cxn>
                <a:cxn ang="0">
                  <a:pos x="1434" y="1184"/>
                </a:cxn>
                <a:cxn ang="0">
                  <a:pos x="1464" y="1172"/>
                </a:cxn>
                <a:cxn ang="0">
                  <a:pos x="1578" y="1130"/>
                </a:cxn>
                <a:cxn ang="0">
                  <a:pos x="1758" y="1064"/>
                </a:cxn>
                <a:cxn ang="0">
                  <a:pos x="1872" y="962"/>
                </a:cxn>
                <a:cxn ang="0">
                  <a:pos x="1986" y="800"/>
                </a:cxn>
                <a:cxn ang="0">
                  <a:pos x="2166" y="650"/>
                </a:cxn>
                <a:cxn ang="0">
                  <a:pos x="2257" y="590"/>
                </a:cxn>
                <a:cxn ang="0">
                  <a:pos x="2400" y="57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/>
              <a:ahLst/>
              <a:cxnLst>
                <a:cxn ang="0">
                  <a:pos x="965" y="165"/>
                </a:cxn>
                <a:cxn ang="0">
                  <a:pos x="696" y="200"/>
                </a:cxn>
                <a:cxn ang="0">
                  <a:pos x="693" y="237"/>
                </a:cxn>
                <a:cxn ang="0">
                  <a:pos x="924" y="258"/>
                </a:cxn>
                <a:cxn ang="0">
                  <a:pos x="993" y="267"/>
                </a:cxn>
                <a:cxn ang="0">
                  <a:pos x="681" y="291"/>
                </a:cxn>
                <a:cxn ang="0">
                  <a:pos x="633" y="309"/>
                </a:cxn>
                <a:cxn ang="0">
                  <a:pos x="645" y="336"/>
                </a:cxn>
                <a:cxn ang="0">
                  <a:pos x="672" y="351"/>
                </a:cxn>
                <a:cxn ang="0">
                  <a:pos x="984" y="333"/>
                </a:cxn>
                <a:cxn ang="0">
                  <a:pos x="1080" y="357"/>
                </a:cxn>
                <a:cxn ang="0">
                  <a:pos x="624" y="492"/>
                </a:cxn>
                <a:cxn ang="0">
                  <a:pos x="616" y="536"/>
                </a:cxn>
                <a:cxn ang="0">
                  <a:pos x="8" y="724"/>
                </a:cxn>
                <a:cxn ang="0">
                  <a:pos x="0" y="756"/>
                </a:cxn>
                <a:cxn ang="0">
                  <a:pos x="27" y="762"/>
                </a:cxn>
                <a:cxn ang="0">
                  <a:pos x="664" y="564"/>
                </a:cxn>
                <a:cxn ang="0">
                  <a:pos x="856" y="600"/>
                </a:cxn>
                <a:cxn ang="0">
                  <a:pos x="1158" y="507"/>
                </a:cxn>
                <a:cxn ang="0">
                  <a:pos x="1434" y="465"/>
                </a:cxn>
                <a:cxn ang="0">
                  <a:pos x="1572" y="368"/>
                </a:cxn>
                <a:cxn ang="0">
                  <a:pos x="1712" y="340"/>
                </a:cxn>
                <a:cxn ang="0">
                  <a:pos x="1856" y="328"/>
                </a:cxn>
                <a:cxn ang="0">
                  <a:pos x="1968" y="330"/>
                </a:cxn>
                <a:cxn ang="0">
                  <a:pos x="1968" y="0"/>
                </a:cxn>
                <a:cxn ang="0">
                  <a:pos x="1934" y="3"/>
                </a:cxn>
                <a:cxn ang="0">
                  <a:pos x="1832" y="5"/>
                </a:cxn>
                <a:cxn ang="0">
                  <a:pos x="1682" y="35"/>
                </a:cxn>
                <a:cxn ang="0">
                  <a:pos x="1643" y="72"/>
                </a:cxn>
                <a:cxn ang="0">
                  <a:pos x="1392" y="11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1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85" y="18"/>
                </a:cxn>
                <a:cxn ang="0">
                  <a:pos x="185" y="36"/>
                </a:cxn>
                <a:cxn ang="0">
                  <a:pos x="179" y="54"/>
                </a:cxn>
                <a:cxn ang="0">
                  <a:pos x="161" y="72"/>
                </a:cxn>
                <a:cxn ang="0">
                  <a:pos x="137" y="96"/>
                </a:cxn>
                <a:cxn ang="0">
                  <a:pos x="101" y="108"/>
                </a:cxn>
                <a:cxn ang="0">
                  <a:pos x="47" y="120"/>
                </a:cxn>
                <a:cxn ang="0">
                  <a:pos x="29" y="120"/>
                </a:cxn>
                <a:cxn ang="0">
                  <a:pos x="17" y="114"/>
                </a:cxn>
                <a:cxn ang="0">
                  <a:pos x="0" y="96"/>
                </a:cxn>
                <a:cxn ang="0">
                  <a:pos x="0" y="78"/>
                </a:cxn>
                <a:cxn ang="0">
                  <a:pos x="0" y="72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2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/>
              <a:ahLst/>
              <a:cxnLst>
                <a:cxn ang="0">
                  <a:pos x="185" y="0"/>
                </a:cxn>
                <a:cxn ang="0">
                  <a:pos x="185" y="6"/>
                </a:cxn>
                <a:cxn ang="0">
                  <a:pos x="179" y="24"/>
                </a:cxn>
                <a:cxn ang="0">
                  <a:pos x="167" y="42"/>
                </a:cxn>
                <a:cxn ang="0">
                  <a:pos x="149" y="66"/>
                </a:cxn>
                <a:cxn ang="0">
                  <a:pos x="131" y="90"/>
                </a:cxn>
                <a:cxn ang="0">
                  <a:pos x="102" y="108"/>
                </a:cxn>
                <a:cxn ang="0">
                  <a:pos x="66" y="120"/>
                </a:cxn>
                <a:cxn ang="0">
                  <a:pos x="18" y="120"/>
                </a:cxn>
                <a:cxn ang="0">
                  <a:pos x="0" y="60"/>
                </a:cxn>
                <a:cxn ang="0">
                  <a:pos x="185" y="0"/>
                </a:cxn>
                <a:cxn ang="0">
                  <a:pos x="185" y="0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3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/>
              <a:ahLst/>
              <a:cxnLst>
                <a:cxn ang="0">
                  <a:pos x="0" y="275"/>
                </a:cxn>
                <a:cxn ang="0">
                  <a:pos x="0" y="269"/>
                </a:cxn>
                <a:cxn ang="0">
                  <a:pos x="6" y="251"/>
                </a:cxn>
                <a:cxn ang="0">
                  <a:pos x="6" y="239"/>
                </a:cxn>
                <a:cxn ang="0">
                  <a:pos x="12" y="227"/>
                </a:cxn>
                <a:cxn ang="0">
                  <a:pos x="18" y="221"/>
                </a:cxn>
                <a:cxn ang="0">
                  <a:pos x="36" y="215"/>
                </a:cxn>
                <a:cxn ang="0">
                  <a:pos x="77" y="203"/>
                </a:cxn>
                <a:cxn ang="0">
                  <a:pos x="137" y="179"/>
                </a:cxn>
                <a:cxn ang="0">
                  <a:pos x="209" y="143"/>
                </a:cxn>
                <a:cxn ang="0">
                  <a:pos x="251" y="120"/>
                </a:cxn>
                <a:cxn ang="0">
                  <a:pos x="299" y="96"/>
                </a:cxn>
                <a:cxn ang="0">
                  <a:pos x="394" y="48"/>
                </a:cxn>
                <a:cxn ang="0">
                  <a:pos x="442" y="30"/>
                </a:cxn>
                <a:cxn ang="0">
                  <a:pos x="478" y="12"/>
                </a:cxn>
                <a:cxn ang="0">
                  <a:pos x="502" y="6"/>
                </a:cxn>
                <a:cxn ang="0">
                  <a:pos x="520" y="0"/>
                </a:cxn>
                <a:cxn ang="0">
                  <a:pos x="526" y="0"/>
                </a:cxn>
                <a:cxn ang="0">
                  <a:pos x="520" y="6"/>
                </a:cxn>
                <a:cxn ang="0">
                  <a:pos x="508" y="12"/>
                </a:cxn>
                <a:cxn ang="0">
                  <a:pos x="484" y="24"/>
                </a:cxn>
                <a:cxn ang="0">
                  <a:pos x="460" y="42"/>
                </a:cxn>
                <a:cxn ang="0">
                  <a:pos x="436" y="54"/>
                </a:cxn>
                <a:cxn ang="0">
                  <a:pos x="394" y="78"/>
                </a:cxn>
                <a:cxn ang="0">
                  <a:pos x="340" y="108"/>
                </a:cxn>
                <a:cxn ang="0">
                  <a:pos x="275" y="143"/>
                </a:cxn>
                <a:cxn ang="0">
                  <a:pos x="131" y="221"/>
                </a:cxn>
                <a:cxn ang="0">
                  <a:pos x="65" y="251"/>
                </a:cxn>
                <a:cxn ang="0">
                  <a:pos x="0" y="275"/>
                </a:cxn>
                <a:cxn ang="0">
                  <a:pos x="0" y="275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4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/>
              <a:ahLst/>
              <a:cxnLst>
                <a:cxn ang="0">
                  <a:pos x="48" y="216"/>
                </a:cxn>
                <a:cxn ang="0">
                  <a:pos x="30" y="252"/>
                </a:cxn>
                <a:cxn ang="0">
                  <a:pos x="12" y="282"/>
                </a:cxn>
                <a:cxn ang="0">
                  <a:pos x="6" y="300"/>
                </a:cxn>
                <a:cxn ang="0">
                  <a:pos x="0" y="306"/>
                </a:cxn>
                <a:cxn ang="0">
                  <a:pos x="48" y="276"/>
                </a:cxn>
                <a:cxn ang="0">
                  <a:pos x="84" y="252"/>
                </a:cxn>
                <a:cxn ang="0">
                  <a:pos x="108" y="234"/>
                </a:cxn>
                <a:cxn ang="0">
                  <a:pos x="120" y="228"/>
                </a:cxn>
                <a:cxn ang="0">
                  <a:pos x="126" y="228"/>
                </a:cxn>
                <a:cxn ang="0">
                  <a:pos x="144" y="222"/>
                </a:cxn>
                <a:cxn ang="0">
                  <a:pos x="168" y="216"/>
                </a:cxn>
                <a:cxn ang="0">
                  <a:pos x="198" y="204"/>
                </a:cxn>
                <a:cxn ang="0">
                  <a:pos x="275" y="180"/>
                </a:cxn>
                <a:cxn ang="0">
                  <a:pos x="371" y="156"/>
                </a:cxn>
                <a:cxn ang="0">
                  <a:pos x="461" y="126"/>
                </a:cxn>
                <a:cxn ang="0">
                  <a:pos x="544" y="102"/>
                </a:cxn>
                <a:cxn ang="0">
                  <a:pos x="574" y="90"/>
                </a:cxn>
                <a:cxn ang="0">
                  <a:pos x="604" y="84"/>
                </a:cxn>
                <a:cxn ang="0">
                  <a:pos x="622" y="78"/>
                </a:cxn>
                <a:cxn ang="0">
                  <a:pos x="628" y="72"/>
                </a:cxn>
                <a:cxn ang="0">
                  <a:pos x="634" y="66"/>
                </a:cxn>
                <a:cxn ang="0">
                  <a:pos x="652" y="60"/>
                </a:cxn>
                <a:cxn ang="0">
                  <a:pos x="694" y="30"/>
                </a:cxn>
                <a:cxn ang="0">
                  <a:pos x="712" y="18"/>
                </a:cxn>
                <a:cxn ang="0">
                  <a:pos x="718" y="6"/>
                </a:cxn>
                <a:cxn ang="0">
                  <a:pos x="712" y="0"/>
                </a:cxn>
                <a:cxn ang="0">
                  <a:pos x="688" y="0"/>
                </a:cxn>
                <a:cxn ang="0">
                  <a:pos x="628" y="0"/>
                </a:cxn>
                <a:cxn ang="0">
                  <a:pos x="580" y="0"/>
                </a:cxn>
                <a:cxn ang="0">
                  <a:pos x="544" y="0"/>
                </a:cxn>
                <a:cxn ang="0">
                  <a:pos x="514" y="18"/>
                </a:cxn>
                <a:cxn ang="0">
                  <a:pos x="485" y="42"/>
                </a:cxn>
                <a:cxn ang="0">
                  <a:pos x="467" y="54"/>
                </a:cxn>
                <a:cxn ang="0">
                  <a:pos x="449" y="60"/>
                </a:cxn>
                <a:cxn ang="0">
                  <a:pos x="425" y="60"/>
                </a:cxn>
                <a:cxn ang="0">
                  <a:pos x="389" y="66"/>
                </a:cxn>
                <a:cxn ang="0">
                  <a:pos x="347" y="84"/>
                </a:cxn>
                <a:cxn ang="0">
                  <a:pos x="311" y="108"/>
                </a:cxn>
                <a:cxn ang="0">
                  <a:pos x="287" y="126"/>
                </a:cxn>
                <a:cxn ang="0">
                  <a:pos x="275" y="132"/>
                </a:cxn>
                <a:cxn ang="0">
                  <a:pos x="257" y="138"/>
                </a:cxn>
                <a:cxn ang="0">
                  <a:pos x="221" y="138"/>
                </a:cxn>
                <a:cxn ang="0">
                  <a:pos x="186" y="138"/>
                </a:cxn>
                <a:cxn ang="0">
                  <a:pos x="180" y="138"/>
                </a:cxn>
                <a:cxn ang="0">
                  <a:pos x="174" y="138"/>
                </a:cxn>
                <a:cxn ang="0">
                  <a:pos x="114" y="162"/>
                </a:cxn>
                <a:cxn ang="0">
                  <a:pos x="48" y="216"/>
                </a:cxn>
                <a:cxn ang="0">
                  <a:pos x="48" y="216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5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/>
              <a:ahLst/>
              <a:cxnLst>
                <a:cxn ang="0">
                  <a:pos x="2231" y="54"/>
                </a:cxn>
                <a:cxn ang="0">
                  <a:pos x="2189" y="54"/>
                </a:cxn>
                <a:cxn ang="0">
                  <a:pos x="2147" y="66"/>
                </a:cxn>
                <a:cxn ang="0">
                  <a:pos x="2021" y="101"/>
                </a:cxn>
                <a:cxn ang="0">
                  <a:pos x="1956" y="119"/>
                </a:cxn>
                <a:cxn ang="0">
                  <a:pos x="1860" y="167"/>
                </a:cxn>
                <a:cxn ang="0">
                  <a:pos x="1836" y="245"/>
                </a:cxn>
                <a:cxn ang="0">
                  <a:pos x="1842" y="305"/>
                </a:cxn>
                <a:cxn ang="0">
                  <a:pos x="1758" y="317"/>
                </a:cxn>
                <a:cxn ang="0">
                  <a:pos x="1597" y="263"/>
                </a:cxn>
                <a:cxn ang="0">
                  <a:pos x="1507" y="257"/>
                </a:cxn>
                <a:cxn ang="0">
                  <a:pos x="1399" y="311"/>
                </a:cxn>
                <a:cxn ang="0">
                  <a:pos x="1334" y="353"/>
                </a:cxn>
                <a:cxn ang="0">
                  <a:pos x="1310" y="359"/>
                </a:cxn>
                <a:cxn ang="0">
                  <a:pos x="1214" y="371"/>
                </a:cxn>
                <a:cxn ang="0">
                  <a:pos x="1160" y="365"/>
                </a:cxn>
                <a:cxn ang="0">
                  <a:pos x="1053" y="371"/>
                </a:cxn>
                <a:cxn ang="0">
                  <a:pos x="957" y="383"/>
                </a:cxn>
                <a:cxn ang="0">
                  <a:pos x="921" y="401"/>
                </a:cxn>
                <a:cxn ang="0">
                  <a:pos x="819" y="419"/>
                </a:cxn>
                <a:cxn ang="0">
                  <a:pos x="778" y="419"/>
                </a:cxn>
                <a:cxn ang="0">
                  <a:pos x="664" y="437"/>
                </a:cxn>
                <a:cxn ang="0">
                  <a:pos x="598" y="473"/>
                </a:cxn>
                <a:cxn ang="0">
                  <a:pos x="503" y="467"/>
                </a:cxn>
                <a:cxn ang="0">
                  <a:pos x="431" y="491"/>
                </a:cxn>
                <a:cxn ang="0">
                  <a:pos x="413" y="539"/>
                </a:cxn>
                <a:cxn ang="0">
                  <a:pos x="347" y="569"/>
                </a:cxn>
                <a:cxn ang="0">
                  <a:pos x="222" y="599"/>
                </a:cxn>
                <a:cxn ang="0">
                  <a:pos x="138" y="647"/>
                </a:cxn>
                <a:cxn ang="0">
                  <a:pos x="108" y="659"/>
                </a:cxn>
                <a:cxn ang="0">
                  <a:pos x="0" y="671"/>
                </a:cxn>
                <a:cxn ang="0">
                  <a:pos x="84" y="695"/>
                </a:cxn>
                <a:cxn ang="0">
                  <a:pos x="263" y="653"/>
                </a:cxn>
                <a:cxn ang="0">
                  <a:pos x="473" y="569"/>
                </a:cxn>
                <a:cxn ang="0">
                  <a:pos x="568" y="521"/>
                </a:cxn>
                <a:cxn ang="0">
                  <a:pos x="646" y="515"/>
                </a:cxn>
                <a:cxn ang="0">
                  <a:pos x="873" y="461"/>
                </a:cxn>
                <a:cxn ang="0">
                  <a:pos x="1148" y="425"/>
                </a:cxn>
                <a:cxn ang="0">
                  <a:pos x="1292" y="461"/>
                </a:cxn>
                <a:cxn ang="0">
                  <a:pos x="1417" y="533"/>
                </a:cxn>
                <a:cxn ang="0">
                  <a:pos x="1435" y="617"/>
                </a:cxn>
                <a:cxn ang="0">
                  <a:pos x="1376" y="653"/>
                </a:cxn>
                <a:cxn ang="0">
                  <a:pos x="1226" y="701"/>
                </a:cxn>
                <a:cxn ang="0">
                  <a:pos x="1112" y="755"/>
                </a:cxn>
                <a:cxn ang="0">
                  <a:pos x="1065" y="809"/>
                </a:cxn>
                <a:cxn ang="0">
                  <a:pos x="1077" y="869"/>
                </a:cxn>
                <a:cxn ang="0">
                  <a:pos x="1106" y="881"/>
                </a:cxn>
                <a:cxn ang="0">
                  <a:pos x="1208" y="869"/>
                </a:cxn>
                <a:cxn ang="0">
                  <a:pos x="1388" y="857"/>
                </a:cxn>
                <a:cxn ang="0">
                  <a:pos x="1441" y="851"/>
                </a:cxn>
                <a:cxn ang="0">
                  <a:pos x="1483" y="833"/>
                </a:cxn>
                <a:cxn ang="0">
                  <a:pos x="1675" y="743"/>
                </a:cxn>
                <a:cxn ang="0">
                  <a:pos x="1806" y="689"/>
                </a:cxn>
                <a:cxn ang="0">
                  <a:pos x="1884" y="581"/>
                </a:cxn>
                <a:cxn ang="0">
                  <a:pos x="2039" y="389"/>
                </a:cxn>
                <a:cxn ang="0">
                  <a:pos x="2207" y="269"/>
                </a:cxn>
                <a:cxn ang="0">
                  <a:pos x="2249" y="239"/>
                </a:cxn>
                <a:cxn ang="0">
                  <a:pos x="2392" y="0"/>
                </a:cxn>
                <a:cxn ang="0">
                  <a:pos x="2302" y="36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/>
              <a:ahLst/>
              <a:cxnLst>
                <a:cxn ang="0">
                  <a:pos x="30" y="245"/>
                </a:cxn>
                <a:cxn ang="0">
                  <a:pos x="18" y="251"/>
                </a:cxn>
                <a:cxn ang="0">
                  <a:pos x="6" y="257"/>
                </a:cxn>
                <a:cxn ang="0">
                  <a:pos x="0" y="257"/>
                </a:cxn>
                <a:cxn ang="0">
                  <a:pos x="305" y="113"/>
                </a:cxn>
                <a:cxn ang="0">
                  <a:pos x="520" y="0"/>
                </a:cxn>
                <a:cxn ang="0">
                  <a:pos x="526" y="6"/>
                </a:cxn>
                <a:cxn ang="0">
                  <a:pos x="544" y="18"/>
                </a:cxn>
                <a:cxn ang="0">
                  <a:pos x="550" y="24"/>
                </a:cxn>
                <a:cxn ang="0">
                  <a:pos x="550" y="36"/>
                </a:cxn>
                <a:cxn ang="0">
                  <a:pos x="544" y="42"/>
                </a:cxn>
                <a:cxn ang="0">
                  <a:pos x="526" y="54"/>
                </a:cxn>
                <a:cxn ang="0">
                  <a:pos x="514" y="60"/>
                </a:cxn>
                <a:cxn ang="0">
                  <a:pos x="502" y="66"/>
                </a:cxn>
                <a:cxn ang="0">
                  <a:pos x="448" y="84"/>
                </a:cxn>
                <a:cxn ang="0">
                  <a:pos x="382" y="113"/>
                </a:cxn>
                <a:cxn ang="0">
                  <a:pos x="305" y="143"/>
                </a:cxn>
                <a:cxn ang="0">
                  <a:pos x="227" y="173"/>
                </a:cxn>
                <a:cxn ang="0">
                  <a:pos x="149" y="203"/>
                </a:cxn>
                <a:cxn ang="0">
                  <a:pos x="83" y="227"/>
                </a:cxn>
                <a:cxn ang="0">
                  <a:pos x="30" y="245"/>
                </a:cxn>
                <a:cxn ang="0">
                  <a:pos x="30" y="245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7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/>
              <a:ahLst/>
              <a:cxnLst>
                <a:cxn ang="0">
                  <a:pos x="659" y="6"/>
                </a:cxn>
                <a:cxn ang="0">
                  <a:pos x="588" y="42"/>
                </a:cxn>
                <a:cxn ang="0">
                  <a:pos x="515" y="84"/>
                </a:cxn>
                <a:cxn ang="0">
                  <a:pos x="509" y="90"/>
                </a:cxn>
                <a:cxn ang="0">
                  <a:pos x="485" y="102"/>
                </a:cxn>
                <a:cxn ang="0">
                  <a:pos x="455" y="120"/>
                </a:cxn>
                <a:cxn ang="0">
                  <a:pos x="425" y="138"/>
                </a:cxn>
                <a:cxn ang="0">
                  <a:pos x="371" y="168"/>
                </a:cxn>
                <a:cxn ang="0">
                  <a:pos x="306" y="198"/>
                </a:cxn>
                <a:cxn ang="0">
                  <a:pos x="186" y="251"/>
                </a:cxn>
                <a:cxn ang="0">
                  <a:pos x="131" y="269"/>
                </a:cxn>
                <a:cxn ang="0">
                  <a:pos x="89" y="287"/>
                </a:cxn>
                <a:cxn ang="0">
                  <a:pos x="53" y="305"/>
                </a:cxn>
                <a:cxn ang="0">
                  <a:pos x="36" y="311"/>
                </a:cxn>
                <a:cxn ang="0">
                  <a:pos x="12" y="329"/>
                </a:cxn>
                <a:cxn ang="0">
                  <a:pos x="0" y="353"/>
                </a:cxn>
                <a:cxn ang="0">
                  <a:pos x="0" y="371"/>
                </a:cxn>
                <a:cxn ang="0">
                  <a:pos x="0" y="383"/>
                </a:cxn>
                <a:cxn ang="0">
                  <a:pos x="0" y="383"/>
                </a:cxn>
                <a:cxn ang="0">
                  <a:pos x="12" y="371"/>
                </a:cxn>
                <a:cxn ang="0">
                  <a:pos x="30" y="353"/>
                </a:cxn>
                <a:cxn ang="0">
                  <a:pos x="53" y="335"/>
                </a:cxn>
                <a:cxn ang="0">
                  <a:pos x="77" y="317"/>
                </a:cxn>
                <a:cxn ang="0">
                  <a:pos x="101" y="311"/>
                </a:cxn>
                <a:cxn ang="0">
                  <a:pos x="131" y="299"/>
                </a:cxn>
                <a:cxn ang="0">
                  <a:pos x="204" y="269"/>
                </a:cxn>
                <a:cxn ang="0">
                  <a:pos x="240" y="251"/>
                </a:cxn>
                <a:cxn ang="0">
                  <a:pos x="270" y="239"/>
                </a:cxn>
                <a:cxn ang="0">
                  <a:pos x="294" y="228"/>
                </a:cxn>
                <a:cxn ang="0">
                  <a:pos x="312" y="222"/>
                </a:cxn>
                <a:cxn ang="0">
                  <a:pos x="330" y="210"/>
                </a:cxn>
                <a:cxn ang="0">
                  <a:pos x="365" y="186"/>
                </a:cxn>
                <a:cxn ang="0">
                  <a:pos x="419" y="156"/>
                </a:cxn>
                <a:cxn ang="0">
                  <a:pos x="473" y="120"/>
                </a:cxn>
                <a:cxn ang="0">
                  <a:pos x="527" y="90"/>
                </a:cxn>
                <a:cxn ang="0">
                  <a:pos x="576" y="60"/>
                </a:cxn>
                <a:cxn ang="0">
                  <a:pos x="612" y="42"/>
                </a:cxn>
                <a:cxn ang="0">
                  <a:pos x="629" y="36"/>
                </a:cxn>
                <a:cxn ang="0">
                  <a:pos x="647" y="30"/>
                </a:cxn>
                <a:cxn ang="0">
                  <a:pos x="677" y="18"/>
                </a:cxn>
                <a:cxn ang="0">
                  <a:pos x="701" y="6"/>
                </a:cxn>
                <a:cxn ang="0">
                  <a:pos x="713" y="0"/>
                </a:cxn>
                <a:cxn ang="0">
                  <a:pos x="713" y="0"/>
                </a:cxn>
                <a:cxn ang="0">
                  <a:pos x="659" y="6"/>
                </a:cxn>
                <a:cxn ang="0">
                  <a:pos x="716" y="63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7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/>
              <a:ahLst/>
              <a:cxnLst>
                <a:cxn ang="0">
                  <a:pos x="6" y="225"/>
                </a:cxn>
                <a:cxn ang="0">
                  <a:pos x="0" y="195"/>
                </a:cxn>
                <a:cxn ang="0">
                  <a:pos x="315" y="0"/>
                </a:cxn>
                <a:cxn ang="0">
                  <a:pos x="303" y="27"/>
                </a:cxn>
                <a:cxn ang="0">
                  <a:pos x="318" y="42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/>
              <a:ahLst/>
              <a:cxnLst>
                <a:cxn ang="0">
                  <a:pos x="1050" y="657"/>
                </a:cxn>
                <a:cxn ang="0">
                  <a:pos x="1581" y="690"/>
                </a:cxn>
                <a:cxn ang="0">
                  <a:pos x="1671" y="723"/>
                </a:cxn>
                <a:cxn ang="0">
                  <a:pos x="1176" y="621"/>
                </a:cxn>
                <a:cxn ang="0">
                  <a:pos x="1854" y="567"/>
                </a:cxn>
                <a:cxn ang="0">
                  <a:pos x="1869" y="612"/>
                </a:cxn>
                <a:cxn ang="0">
                  <a:pos x="2103" y="861"/>
                </a:cxn>
                <a:cxn ang="0">
                  <a:pos x="1883" y="520"/>
                </a:cxn>
                <a:cxn ang="0">
                  <a:pos x="1842" y="490"/>
                </a:cxn>
                <a:cxn ang="0">
                  <a:pos x="1770" y="466"/>
                </a:cxn>
                <a:cxn ang="0">
                  <a:pos x="1740" y="448"/>
                </a:cxn>
                <a:cxn ang="0">
                  <a:pos x="1758" y="436"/>
                </a:cxn>
                <a:cxn ang="0">
                  <a:pos x="1830" y="430"/>
                </a:cxn>
                <a:cxn ang="0">
                  <a:pos x="1877" y="424"/>
                </a:cxn>
                <a:cxn ang="0">
                  <a:pos x="1955" y="394"/>
                </a:cxn>
                <a:cxn ang="0">
                  <a:pos x="2052" y="396"/>
                </a:cxn>
                <a:cxn ang="0">
                  <a:pos x="2253" y="732"/>
                </a:cxn>
                <a:cxn ang="0">
                  <a:pos x="2415" y="933"/>
                </a:cxn>
                <a:cxn ang="0">
                  <a:pos x="2397" y="828"/>
                </a:cxn>
                <a:cxn ang="0">
                  <a:pos x="2088" y="400"/>
                </a:cxn>
                <a:cxn ang="0">
                  <a:pos x="2046" y="346"/>
                </a:cxn>
                <a:cxn ang="0">
                  <a:pos x="1997" y="304"/>
                </a:cxn>
                <a:cxn ang="0">
                  <a:pos x="1967" y="286"/>
                </a:cxn>
                <a:cxn ang="0">
                  <a:pos x="1973" y="286"/>
                </a:cxn>
                <a:cxn ang="0">
                  <a:pos x="2009" y="286"/>
                </a:cxn>
                <a:cxn ang="0">
                  <a:pos x="2082" y="322"/>
                </a:cxn>
                <a:cxn ang="0">
                  <a:pos x="2199" y="384"/>
                </a:cxn>
                <a:cxn ang="0">
                  <a:pos x="2394" y="448"/>
                </a:cxn>
                <a:cxn ang="0">
                  <a:pos x="2595" y="516"/>
                </a:cxn>
                <a:cxn ang="0">
                  <a:pos x="2388" y="424"/>
                </a:cxn>
                <a:cxn ang="0">
                  <a:pos x="2219" y="340"/>
                </a:cxn>
                <a:cxn ang="0">
                  <a:pos x="2052" y="280"/>
                </a:cxn>
                <a:cxn ang="0">
                  <a:pos x="1955" y="262"/>
                </a:cxn>
                <a:cxn ang="0">
                  <a:pos x="1877" y="274"/>
                </a:cxn>
                <a:cxn ang="0">
                  <a:pos x="1752" y="274"/>
                </a:cxn>
                <a:cxn ang="0">
                  <a:pos x="1661" y="292"/>
                </a:cxn>
                <a:cxn ang="0">
                  <a:pos x="1607" y="316"/>
                </a:cxn>
                <a:cxn ang="0">
                  <a:pos x="1589" y="322"/>
                </a:cxn>
                <a:cxn ang="0">
                  <a:pos x="1409" y="358"/>
                </a:cxn>
                <a:cxn ang="0">
                  <a:pos x="1152" y="442"/>
                </a:cxn>
                <a:cxn ang="0">
                  <a:pos x="966" y="460"/>
                </a:cxn>
                <a:cxn ang="0">
                  <a:pos x="870" y="442"/>
                </a:cxn>
                <a:cxn ang="0">
                  <a:pos x="828" y="430"/>
                </a:cxn>
                <a:cxn ang="0">
                  <a:pos x="743" y="388"/>
                </a:cxn>
                <a:cxn ang="0">
                  <a:pos x="636" y="334"/>
                </a:cxn>
                <a:cxn ang="0">
                  <a:pos x="467" y="256"/>
                </a:cxn>
                <a:cxn ang="0">
                  <a:pos x="0" y="0"/>
                </a:cxn>
                <a:cxn ang="0">
                  <a:pos x="585" y="390"/>
                </a:cxn>
                <a:cxn ang="0">
                  <a:pos x="849" y="543"/>
                </a:cxn>
                <a:cxn ang="0">
                  <a:pos x="897" y="621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481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/>
              <a:ahLst/>
              <a:cxnLst>
                <a:cxn ang="0">
                  <a:pos x="2370" y="72"/>
                </a:cxn>
                <a:cxn ang="0">
                  <a:pos x="2597" y="198"/>
                </a:cxn>
                <a:cxn ang="0">
                  <a:pos x="2639" y="276"/>
                </a:cxn>
                <a:cxn ang="0">
                  <a:pos x="2453" y="264"/>
                </a:cxn>
                <a:cxn ang="0">
                  <a:pos x="2297" y="204"/>
                </a:cxn>
                <a:cxn ang="0">
                  <a:pos x="2112" y="66"/>
                </a:cxn>
                <a:cxn ang="0">
                  <a:pos x="2088" y="72"/>
                </a:cxn>
                <a:cxn ang="0">
                  <a:pos x="2106" y="114"/>
                </a:cxn>
                <a:cxn ang="0">
                  <a:pos x="2412" y="552"/>
                </a:cxn>
                <a:cxn ang="0">
                  <a:pos x="2279" y="564"/>
                </a:cxn>
                <a:cxn ang="0">
                  <a:pos x="2189" y="492"/>
                </a:cxn>
                <a:cxn ang="0">
                  <a:pos x="2058" y="330"/>
                </a:cxn>
                <a:cxn ang="0">
                  <a:pos x="1991" y="234"/>
                </a:cxn>
                <a:cxn ang="0">
                  <a:pos x="1949" y="174"/>
                </a:cxn>
                <a:cxn ang="0">
                  <a:pos x="1824" y="132"/>
                </a:cxn>
                <a:cxn ang="0">
                  <a:pos x="1794" y="144"/>
                </a:cxn>
                <a:cxn ang="0">
                  <a:pos x="1895" y="222"/>
                </a:cxn>
                <a:cxn ang="0">
                  <a:pos x="1943" y="366"/>
                </a:cxn>
                <a:cxn ang="0">
                  <a:pos x="2064" y="630"/>
                </a:cxn>
                <a:cxn ang="0">
                  <a:pos x="2052" y="695"/>
                </a:cxn>
                <a:cxn ang="0">
                  <a:pos x="1955" y="683"/>
                </a:cxn>
                <a:cxn ang="0">
                  <a:pos x="1913" y="636"/>
                </a:cxn>
                <a:cxn ang="0">
                  <a:pos x="1703" y="312"/>
                </a:cxn>
                <a:cxn ang="0">
                  <a:pos x="1637" y="276"/>
                </a:cxn>
                <a:cxn ang="0">
                  <a:pos x="1643" y="318"/>
                </a:cxn>
                <a:cxn ang="0">
                  <a:pos x="1673" y="408"/>
                </a:cxn>
                <a:cxn ang="0">
                  <a:pos x="1716" y="779"/>
                </a:cxn>
                <a:cxn ang="0">
                  <a:pos x="1691" y="737"/>
                </a:cxn>
                <a:cxn ang="0">
                  <a:pos x="1613" y="582"/>
                </a:cxn>
                <a:cxn ang="0">
                  <a:pos x="1494" y="480"/>
                </a:cxn>
                <a:cxn ang="0">
                  <a:pos x="1248" y="528"/>
                </a:cxn>
                <a:cxn ang="0">
                  <a:pos x="996" y="630"/>
                </a:cxn>
                <a:cxn ang="0">
                  <a:pos x="714" y="534"/>
                </a:cxn>
                <a:cxn ang="0">
                  <a:pos x="198" y="288"/>
                </a:cxn>
                <a:cxn ang="0">
                  <a:pos x="0" y="460"/>
                </a:cxn>
                <a:cxn ang="0">
                  <a:pos x="288" y="570"/>
                </a:cxn>
                <a:cxn ang="0">
                  <a:pos x="461" y="654"/>
                </a:cxn>
                <a:cxn ang="0">
                  <a:pos x="725" y="755"/>
                </a:cxn>
                <a:cxn ang="0">
                  <a:pos x="966" y="791"/>
                </a:cxn>
                <a:cxn ang="0">
                  <a:pos x="1176" y="779"/>
                </a:cxn>
                <a:cxn ang="0">
                  <a:pos x="1278" y="791"/>
                </a:cxn>
                <a:cxn ang="0">
                  <a:pos x="1404" y="845"/>
                </a:cxn>
                <a:cxn ang="0">
                  <a:pos x="1416" y="887"/>
                </a:cxn>
                <a:cxn ang="0">
                  <a:pos x="1361" y="923"/>
                </a:cxn>
                <a:cxn ang="0">
                  <a:pos x="1385" y="1007"/>
                </a:cxn>
                <a:cxn ang="0">
                  <a:pos x="1494" y="1085"/>
                </a:cxn>
                <a:cxn ang="0">
                  <a:pos x="1697" y="1043"/>
                </a:cxn>
                <a:cxn ang="0">
                  <a:pos x="1812" y="989"/>
                </a:cxn>
                <a:cxn ang="0">
                  <a:pos x="1973" y="917"/>
                </a:cxn>
                <a:cxn ang="0">
                  <a:pos x="2201" y="899"/>
                </a:cxn>
                <a:cxn ang="0">
                  <a:pos x="2364" y="863"/>
                </a:cxn>
                <a:cxn ang="0">
                  <a:pos x="2400" y="743"/>
                </a:cxn>
                <a:cxn ang="0">
                  <a:pos x="2471" y="701"/>
                </a:cxn>
                <a:cxn ang="0">
                  <a:pos x="2621" y="504"/>
                </a:cxn>
                <a:cxn ang="0">
                  <a:pos x="2693" y="374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248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248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8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248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608BCA-8EF0-4E22-A1E5-E0E7A84D6D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248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ПОКАЗАТЕЛЬНЫЕ УРАВНЕНИЯ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latin typeface="Century Gothic" pitchFamily="34" charset="0"/>
              </a:rPr>
              <a:t>Урок алгебры в 11 классе</a:t>
            </a:r>
          </a:p>
        </p:txBody>
      </p: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1071563" y="1143000"/>
            <a:ext cx="778668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>
                <a:latin typeface="Century Gothic" pitchFamily="34" charset="0"/>
              </a:rPr>
              <a:t>Если хочешь научиться плавать, 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Century Gothic" pitchFamily="34" charset="0"/>
              </a:rPr>
              <a:t>смело заходи в воду,</a:t>
            </a:r>
          </a:p>
          <a:p>
            <a:pPr>
              <a:lnSpc>
                <a:spcPct val="150000"/>
              </a:lnSpc>
            </a:pPr>
            <a:r>
              <a:rPr lang="ru-RU" sz="3200" b="1" dirty="0">
                <a:latin typeface="Century Gothic" pitchFamily="34" charset="0"/>
              </a:rPr>
              <a:t>если хочешь научиться решать уравнения, решай их</a:t>
            </a:r>
            <a:r>
              <a:rPr lang="ru-RU" sz="3200" b="1" dirty="0" smtClean="0">
                <a:latin typeface="Century Gothic" pitchFamily="34" charset="0"/>
              </a:rPr>
              <a:t>…</a:t>
            </a:r>
          </a:p>
          <a:p>
            <a:pPr algn="r">
              <a:lnSpc>
                <a:spcPct val="150000"/>
              </a:lnSpc>
            </a:pPr>
            <a:r>
              <a:rPr lang="ru-RU" sz="3200" b="1" dirty="0" smtClean="0">
                <a:latin typeface="Century Gothic" pitchFamily="34" charset="0"/>
              </a:rPr>
              <a:t>(по Пойа Д.)</a:t>
            </a:r>
            <a:endParaRPr lang="ru-RU" sz="3200" b="1" dirty="0">
              <a:latin typeface="Century Gothic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285728"/>
            <a:ext cx="478528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Устная работа</a:t>
            </a: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0" y="1500188"/>
            <a:ext cx="821531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/>
              <a:t>Возрастающей или убывающей является </a:t>
            </a:r>
          </a:p>
          <a:p>
            <a:r>
              <a:rPr lang="ru-RU" sz="3200" b="1"/>
              <a:t>функция?</a:t>
            </a:r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27" name="Rectangle 9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28" name="Rectangle 10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31" name="Rectangle 18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32" name="Rectangle 19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33" name="Rectangle 20"/>
          <p:cNvSpPr>
            <a:spLocks noChangeArrowheads="1"/>
          </p:cNvSpPr>
          <p:nvPr/>
        </p:nvSpPr>
        <p:spPr bwMode="auto">
          <a:xfrm>
            <a:off x="0" y="1266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34" name="Rectangle 21"/>
          <p:cNvSpPr>
            <a:spLocks noChangeArrowheads="1"/>
          </p:cNvSpPr>
          <p:nvPr/>
        </p:nvSpPr>
        <p:spPr bwMode="auto">
          <a:xfrm>
            <a:off x="0" y="1457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35" name="Rectangle 22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5136" name="Picture 2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63" y="3000375"/>
            <a:ext cx="209232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7" name="Picture 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0" y="2428875"/>
            <a:ext cx="2226676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8" name="Picture 2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143380"/>
            <a:ext cx="2223925" cy="78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9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5500688"/>
            <a:ext cx="3500434" cy="889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40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3714752"/>
            <a:ext cx="1714521" cy="1473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41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42" name="Rectangle 29"/>
          <p:cNvSpPr>
            <a:spLocks noChangeArrowheads="1"/>
          </p:cNvSpPr>
          <p:nvPr/>
        </p:nvSpPr>
        <p:spPr bwMode="auto">
          <a:xfrm>
            <a:off x="0" y="1381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43" name="Rectangle 30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44" name="Rectangle 31"/>
          <p:cNvSpPr>
            <a:spLocks noChangeArrowheads="1"/>
          </p:cNvSpPr>
          <p:nvPr/>
        </p:nvSpPr>
        <p:spPr bwMode="auto">
          <a:xfrm>
            <a:off x="0" y="2562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45" name="Rectangle 32"/>
          <p:cNvSpPr>
            <a:spLocks noChangeArrowheads="1"/>
          </p:cNvSpPr>
          <p:nvPr/>
        </p:nvSpPr>
        <p:spPr bwMode="auto">
          <a:xfrm>
            <a:off x="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5146" name="Rectangle 33"/>
          <p:cNvSpPr>
            <a:spLocks noChangeArrowheads="1"/>
          </p:cNvSpPr>
          <p:nvPr/>
        </p:nvSpPr>
        <p:spPr bwMode="auto">
          <a:xfrm>
            <a:off x="0" y="3886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2214563"/>
            <a:ext cx="18002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813" y="3357563"/>
            <a:ext cx="363855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4286250"/>
            <a:ext cx="238125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5143500"/>
            <a:ext cx="180022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2714625"/>
            <a:ext cx="2647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25" y="3714750"/>
            <a:ext cx="29146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4714875"/>
            <a:ext cx="28289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3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6154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55" name="Rectangle 10"/>
          <p:cNvSpPr>
            <a:spLocks noChangeArrowheads="1"/>
          </p:cNvSpPr>
          <p:nvPr/>
        </p:nvSpPr>
        <p:spPr bwMode="auto">
          <a:xfrm>
            <a:off x="0" y="2095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56" name="Rectangle 11"/>
          <p:cNvSpPr>
            <a:spLocks noChangeArrowheads="1"/>
          </p:cNvSpPr>
          <p:nvPr/>
        </p:nvSpPr>
        <p:spPr bwMode="auto">
          <a:xfrm>
            <a:off x="0" y="2933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0" y="3752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58" name="Rectangle 13"/>
          <p:cNvSpPr>
            <a:spLocks noChangeArrowheads="1"/>
          </p:cNvSpPr>
          <p:nvPr/>
        </p:nvSpPr>
        <p:spPr bwMode="auto">
          <a:xfrm>
            <a:off x="0" y="461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59" name="Rectangle 14"/>
          <p:cNvSpPr>
            <a:spLocks noChangeArrowheads="1"/>
          </p:cNvSpPr>
          <p:nvPr/>
        </p:nvSpPr>
        <p:spPr bwMode="auto">
          <a:xfrm>
            <a:off x="0" y="5486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6160" name="TextBox 15"/>
          <p:cNvSpPr txBox="1">
            <a:spLocks noChangeArrowheads="1"/>
          </p:cNvSpPr>
          <p:nvPr/>
        </p:nvSpPr>
        <p:spPr bwMode="auto">
          <a:xfrm>
            <a:off x="928688" y="571500"/>
            <a:ext cx="8215312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800"/>
              <a:t>Укажите множество значений данных функций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57290" y="285728"/>
            <a:ext cx="71437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/>
              <a:t>Решите уравнения</a:t>
            </a:r>
          </a:p>
        </p:txBody>
      </p:sp>
      <p:pic>
        <p:nvPicPr>
          <p:cNvPr id="7171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1143000"/>
            <a:ext cx="20002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" y="1714500"/>
            <a:ext cx="1571625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928938"/>
            <a:ext cx="280352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4572008"/>
            <a:ext cx="3000375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5286388"/>
            <a:ext cx="47148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0" y="1295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78" name="Rectangle 9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79" name="Rectangle 10"/>
          <p:cNvSpPr>
            <a:spLocks noChangeArrowheads="1"/>
          </p:cNvSpPr>
          <p:nvPr/>
        </p:nvSpPr>
        <p:spPr bwMode="auto">
          <a:xfrm>
            <a:off x="0" y="3648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0" name="Rectangle 11"/>
          <p:cNvSpPr>
            <a:spLocks noChangeArrowheads="1"/>
          </p:cNvSpPr>
          <p:nvPr/>
        </p:nvSpPr>
        <p:spPr bwMode="auto">
          <a:xfrm>
            <a:off x="0" y="448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1" name="Rectangle 12"/>
          <p:cNvSpPr>
            <a:spLocks noChangeArrowheads="1"/>
          </p:cNvSpPr>
          <p:nvPr/>
        </p:nvSpPr>
        <p:spPr bwMode="auto">
          <a:xfrm>
            <a:off x="0" y="5324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2" name="Rectangle 13"/>
          <p:cNvSpPr>
            <a:spLocks noChangeArrowheads="1"/>
          </p:cNvSpPr>
          <p:nvPr/>
        </p:nvSpPr>
        <p:spPr bwMode="auto">
          <a:xfrm>
            <a:off x="0" y="6972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7184" name="Picture 1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6238875"/>
            <a:ext cx="50768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85" name="Rectangle 16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00500" y="1285875"/>
            <a:ext cx="4929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dirty="0"/>
              <a:t>Приведение степеней к одному основанию</a:t>
            </a:r>
          </a:p>
        </p:txBody>
      </p:sp>
      <p:sp>
        <p:nvSpPr>
          <p:cNvPr id="20" name="Правая фигурная скобка 19"/>
          <p:cNvSpPr/>
          <p:nvPr/>
        </p:nvSpPr>
        <p:spPr>
          <a:xfrm>
            <a:off x="3643313" y="1285875"/>
            <a:ext cx="214312" cy="20716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714744" y="4429132"/>
            <a:ext cx="4500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/>
              <a:t>Вынесение общего множителя за скобки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72125" y="5286388"/>
            <a:ext cx="3571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Замена переменной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572132" y="6027003"/>
            <a:ext cx="37147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/>
              <a:t>Приведение к однородному уравнению</a:t>
            </a: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1" name="Picture 2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590675" cy="409575"/>
          </a:xfrm>
          <a:prstGeom prst="rect">
            <a:avLst/>
          </a:prstGeom>
          <a:noFill/>
        </p:spPr>
      </p:pic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4" name="Picture 2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590675" cy="409575"/>
          </a:xfrm>
          <a:prstGeom prst="rect">
            <a:avLst/>
          </a:prstGeom>
          <a:noFill/>
        </p:spPr>
      </p:pic>
      <p:sp>
        <p:nvSpPr>
          <p:cNvPr id="7196" name="Rectangle 28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198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97" name="Picture 2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590675" cy="409575"/>
          </a:xfrm>
          <a:prstGeom prst="rect">
            <a:avLst/>
          </a:prstGeom>
          <a:noFill/>
        </p:spPr>
      </p:pic>
      <p:sp>
        <p:nvSpPr>
          <p:cNvPr id="7199" name="Rectangle 31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00" name="Picture 3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1590675" cy="409575"/>
          </a:xfrm>
          <a:prstGeom prst="rect">
            <a:avLst/>
          </a:prstGeom>
          <a:noFill/>
        </p:spPr>
      </p:pic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203" name="Picture 3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/>
          <a:stretch>
            <a:fillRect/>
          </a:stretch>
        </p:blipFill>
        <p:spPr bwMode="auto">
          <a:xfrm>
            <a:off x="436904" y="3714752"/>
            <a:ext cx="2634898" cy="678447"/>
          </a:xfrm>
          <a:prstGeom prst="rect">
            <a:avLst/>
          </a:prstGeom>
          <a:noFill/>
        </p:spPr>
      </p:pic>
      <p:sp>
        <p:nvSpPr>
          <p:cNvPr id="7205" name="Rectangle 37"/>
          <p:cNvSpPr>
            <a:spLocks noChangeArrowheads="1"/>
          </p:cNvSpPr>
          <p:nvPr/>
        </p:nvSpPr>
        <p:spPr bwMode="auto">
          <a:xfrm>
            <a:off x="45720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86182" y="3857628"/>
            <a:ext cx="3786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Графический метод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utoUpdateAnimBg="0"/>
      <p:bldP spid="20" grpId="0" animBg="1" autoUpdateAnimBg="0"/>
      <p:bldP spid="21" grpId="0" autoUpdateAnimBg="0"/>
      <p:bldP spid="22" grpId="0" autoUpdateAnimBg="0"/>
      <p:bldP spid="23" grpId="0" autoUpdateAnimBg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dirty="0" smtClean="0"/>
              <a:t>Критерии оценки математического теста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492375"/>
            <a:ext cx="7715250" cy="3603625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dirty="0" smtClean="0">
                <a:latin typeface="Century Gothic" pitchFamily="34" charset="0"/>
              </a:rPr>
              <a:t>7 – 8 заданий:    «5»</a:t>
            </a:r>
          </a:p>
          <a:p>
            <a:pPr eaLnBrk="1" hangingPunct="1">
              <a:defRPr/>
            </a:pPr>
            <a:r>
              <a:rPr lang="ru-RU" sz="3600" dirty="0" smtClean="0">
                <a:latin typeface="Century Gothic" pitchFamily="34" charset="0"/>
              </a:rPr>
              <a:t>5 – 6 заданий:      «4»</a:t>
            </a:r>
          </a:p>
          <a:p>
            <a:pPr eaLnBrk="1" hangingPunct="1">
              <a:defRPr/>
            </a:pPr>
            <a:r>
              <a:rPr lang="ru-RU" sz="3600" dirty="0" smtClean="0">
                <a:latin typeface="Century Gothic" pitchFamily="34" charset="0"/>
              </a:rPr>
              <a:t>3-4 задания:      «3»</a:t>
            </a:r>
          </a:p>
          <a:p>
            <a:pPr eaLnBrk="1" hangingPunct="1">
              <a:defRPr/>
            </a:pPr>
            <a:r>
              <a:rPr lang="ru-RU" sz="3600" dirty="0" smtClean="0">
                <a:latin typeface="Century Gothic" pitchFamily="34" charset="0"/>
              </a:rPr>
              <a:t>Менее 3 заданий: «2»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313" y="857250"/>
            <a:ext cx="6286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75" y="1928813"/>
            <a:ext cx="6643688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4143375"/>
            <a:ext cx="3643312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313" y="3000375"/>
            <a:ext cx="3929062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50" y="6000750"/>
            <a:ext cx="692943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88" y="5000625"/>
            <a:ext cx="66484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Rectangle 7"/>
          <p:cNvSpPr>
            <a:spLocks noChangeArrowheads="1"/>
          </p:cNvSpPr>
          <p:nvPr/>
        </p:nvSpPr>
        <p:spPr bwMode="auto">
          <a:xfrm>
            <a:off x="214282" y="0"/>
            <a:ext cx="46806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/>
              <a:t>Работа в группах</a:t>
            </a:r>
            <a:endParaRPr lang="ru-RU" sz="4400" b="1" dirty="0"/>
          </a:p>
        </p:txBody>
      </p:sp>
      <p:sp>
        <p:nvSpPr>
          <p:cNvPr id="9225" name="Rectangle 8"/>
          <p:cNvSpPr>
            <a:spLocks noChangeArrowheads="1"/>
          </p:cNvSpPr>
          <p:nvPr/>
        </p:nvSpPr>
        <p:spPr bwMode="auto">
          <a:xfrm>
            <a:off x="0" y="1000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15811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7" name="Rectangle 10"/>
          <p:cNvSpPr>
            <a:spLocks noChangeArrowheads="1"/>
          </p:cNvSpPr>
          <p:nvPr/>
        </p:nvSpPr>
        <p:spPr bwMode="auto">
          <a:xfrm>
            <a:off x="0" y="2057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8" name="Rectangle 11"/>
          <p:cNvSpPr>
            <a:spLocks noChangeArrowheads="1"/>
          </p:cNvSpPr>
          <p:nvPr/>
        </p:nvSpPr>
        <p:spPr bwMode="auto">
          <a:xfrm>
            <a:off x="0" y="2543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29" name="Rectangle 12"/>
          <p:cNvSpPr>
            <a:spLocks noChangeArrowheads="1"/>
          </p:cNvSpPr>
          <p:nvPr/>
        </p:nvSpPr>
        <p:spPr bwMode="auto">
          <a:xfrm>
            <a:off x="0" y="3028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230" name="Rectangle 13"/>
          <p:cNvSpPr>
            <a:spLocks noChangeArrowheads="1"/>
          </p:cNvSpPr>
          <p:nvPr/>
        </p:nvSpPr>
        <p:spPr bwMode="auto">
          <a:xfrm>
            <a:off x="0" y="3505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173</TotalTime>
  <Words>100</Words>
  <Application>Microsoft Office PowerPoint</Application>
  <PresentationFormat>Экран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Сотрудничество</vt:lpstr>
      <vt:lpstr>ПОКАЗАТЕЛЬНЫЕ УРАВНЕНИЯ</vt:lpstr>
      <vt:lpstr>Слайд 2</vt:lpstr>
      <vt:lpstr>Слайд 3</vt:lpstr>
      <vt:lpstr>Слайд 4</vt:lpstr>
      <vt:lpstr>Слайд 5</vt:lpstr>
      <vt:lpstr>Критерии оценки математического теста</vt:lpstr>
      <vt:lpstr>Слайд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ПОКАЗАТЕЛЬНЫЕ УРАВНЕНИЯ</dc:title>
  <dc:creator>Den</dc:creator>
  <cp:lastModifiedBy>Назим</cp:lastModifiedBy>
  <cp:revision>27</cp:revision>
  <dcterms:created xsi:type="dcterms:W3CDTF">2007-10-18T17:49:43Z</dcterms:created>
  <dcterms:modified xsi:type="dcterms:W3CDTF">2013-01-28T17:48:21Z</dcterms:modified>
</cp:coreProperties>
</file>