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71" r:id="rId4"/>
    <p:sldId id="265" r:id="rId5"/>
    <p:sldId id="268" r:id="rId6"/>
    <p:sldId id="262" r:id="rId7"/>
    <p:sldId id="257" r:id="rId8"/>
    <p:sldId id="263" r:id="rId9"/>
    <p:sldId id="264" r:id="rId10"/>
    <p:sldId id="258" r:id="rId11"/>
    <p:sldId id="259" r:id="rId12"/>
    <p:sldId id="260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B53AA9-7B0F-419C-AD86-BCE715607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317D4-6166-4C00-8872-E3CC734ED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76E9-7F60-4601-91FC-30E8EC83A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D68E-DD5F-47ED-BB21-1AAC06553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C3E0-D062-409F-88C0-D6174500E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413C0-39C0-418E-8F41-CB4C6C787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02F59-2ACC-4D8C-B2DD-E229C8117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C664-D95D-49B5-9E33-89491138D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406DF-4D36-4105-ABA2-F34AFEE4B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EC47-4362-485D-B7CF-13D4F0898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6F9F-5753-4BE7-B616-BEF84D0C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067580-1C54-4BE9-ACFC-7CDADF2AB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по биологии в 8 классе по теме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«Слуховой анализатор»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714752"/>
            <a:ext cx="7929618" cy="25717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Учителя биологии МБОУ СОШ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пос. Борское МО «Гвардейского района» Калининградской области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Лисицыной Анны Анатольевны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шум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2928958" cy="2928958"/>
          </a:xfrm>
        </p:spPr>
      </p:pic>
      <p:pic>
        <p:nvPicPr>
          <p:cNvPr id="4098" name="Picture 2" descr="http://kinobanda.ru/uploads/1226256101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14488"/>
            <a:ext cx="2671759" cy="40116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Л. Бетховен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http://img1.liveinternet.ru/images/attach/c/0/45/604/45604694_4ec5616bcf0b509bf2205501ce84ce47_ful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643338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www.iufo.ru/wp-content/uploads/2008/10/moon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71438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pim.ru/i/tolk/kuznech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892849" cy="53764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285992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Спасибо за урок!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 Удачи!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143932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Задание №1</a:t>
            </a:r>
          </a:p>
          <a:p>
            <a:pPr algn="ctr"/>
            <a:endParaRPr lang="ru-RU" sz="54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5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5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Рецепторы</a:t>
            </a:r>
          </a:p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2). Проводник</a:t>
            </a:r>
          </a:p>
          <a:p>
            <a:r>
              <a:rPr lang="ru-RU" sz="5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3). Центральный</a:t>
            </a:r>
          </a:p>
          <a:p>
            <a:r>
              <a:rPr lang="ru-RU" sz="5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отдел</a:t>
            </a:r>
            <a:endParaRPr lang="ru-RU" sz="54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5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sz="11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85794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Правильный ответ:</a:t>
            </a:r>
          </a:p>
          <a:p>
            <a:pPr algn="ctr"/>
            <a:endParaRPr lang="ru-RU" sz="48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4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r>
              <a:rPr lang="ru-RU" sz="4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Рецепторы: б, е</a:t>
            </a:r>
            <a:endParaRPr lang="ru-RU" sz="48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Проводник: в,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4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ru-RU" sz="4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Центральный отдел: а, г</a:t>
            </a:r>
          </a:p>
          <a:p>
            <a:endParaRPr lang="ru-RU" sz="48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429887"/>
          <a:ext cx="7929618" cy="5963822"/>
        </p:xfrm>
        <a:graphic>
          <a:graphicData uri="http://schemas.openxmlformats.org/drawingml/2006/table">
            <a:tbl>
              <a:tblPr/>
              <a:tblGrid>
                <a:gridCol w="2286016"/>
                <a:gridCol w="5643602"/>
              </a:tblGrid>
              <a:tr h="55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Ресницы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Волосы по краям век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Склера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Наружная плотная оболочка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Сосудистая оболочка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Содержит кровеносные сосуды и чёрный пигмент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Зрачок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Отверстие в радужной оболочке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Хрусталик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Двояковыпуклая линза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Сетчатка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Содержит светочувствительные клетки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Зрительный нерв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Длинные отростки нейронов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\Desktop\дальтонизм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736600"/>
            <a:ext cx="8128000" cy="5384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Дальтон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 descr="http://sceptic-ratio.narod.ru/fi/thomson/Dalton-John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36449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Слева — репродукция с картины художника Богданова «Ждёт». Справа — копия этой репродукции, выполненная художником с цветовой слепотой на красный цвет. Рисунки из коллекции профессора Е. Б. Рабкина.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500174"/>
            <a:ext cx="435771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Орган слуха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1214422"/>
            <a:ext cx="200026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наружное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306" y="1714488"/>
            <a:ext cx="192882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среднее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12" y="1428736"/>
            <a:ext cx="228601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внутреннее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428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2857488" y="100010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" idx="0"/>
          </p:cNvCxnSpPr>
          <p:nvPr/>
        </p:nvCxnSpPr>
        <p:spPr>
          <a:xfrm rot="5400000">
            <a:off x="4307673" y="1335873"/>
            <a:ext cx="528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250793" y="110726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85720" y="2857496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 rot="5400000">
            <a:off x="1178695" y="3107529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214546" y="2928934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000364" y="3571876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572000" y="3571876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2"/>
          </p:cNvCxnSpPr>
          <p:nvPr/>
        </p:nvCxnSpPr>
        <p:spPr>
          <a:xfrm rot="5400000">
            <a:off x="6572264" y="350043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Орган слуха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http://qrociy.ru/80618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92922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U12_02"/>
          <p:cNvPicPr>
            <a:picLocks noChangeAspect="1" noChangeArrowheads="1"/>
          </p:cNvPicPr>
          <p:nvPr/>
        </p:nvPicPr>
        <p:blipFill>
          <a:blip r:embed="rId2"/>
          <a:srcRect t="12599"/>
          <a:stretch>
            <a:fillRect/>
          </a:stretch>
        </p:blipFill>
        <p:spPr>
          <a:xfrm>
            <a:off x="2202452" y="857232"/>
            <a:ext cx="4441250" cy="4955858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292</TotalTime>
  <Words>118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'По вертикали и горизонтали'</vt:lpstr>
      <vt:lpstr>Урок по биологии в 8 классе по теме  «Слуховой анализатор»</vt:lpstr>
      <vt:lpstr>Слайд 2</vt:lpstr>
      <vt:lpstr>Слайд 3</vt:lpstr>
      <vt:lpstr>Слайд 4</vt:lpstr>
      <vt:lpstr>Слайд 5</vt:lpstr>
      <vt:lpstr>Дальтон</vt:lpstr>
      <vt:lpstr>Орган слуха</vt:lpstr>
      <vt:lpstr>Орган слуха</vt:lpstr>
      <vt:lpstr>Слайд 9</vt:lpstr>
      <vt:lpstr>Слайд 10</vt:lpstr>
      <vt:lpstr>Л. Бетховен</vt:lpstr>
      <vt:lpstr>Слайд 12</vt:lpstr>
      <vt:lpstr>Слайд 13</vt:lpstr>
      <vt:lpstr>Слайд 14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XTreme</dc:creator>
  <cp:keywords/>
  <dc:description/>
  <cp:lastModifiedBy>1</cp:lastModifiedBy>
  <cp:revision>34</cp:revision>
  <dcterms:created xsi:type="dcterms:W3CDTF">2009-07-03T02:35:17Z</dcterms:created>
  <dcterms:modified xsi:type="dcterms:W3CDTF">2013-01-28T20:43:03Z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