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72" r:id="rId4"/>
    <p:sldId id="267" r:id="rId5"/>
    <p:sldId id="273" r:id="rId6"/>
    <p:sldId id="274" r:id="rId7"/>
    <p:sldId id="275" r:id="rId8"/>
    <p:sldId id="294" r:id="rId9"/>
    <p:sldId id="295" r:id="rId10"/>
    <p:sldId id="286" r:id="rId11"/>
    <p:sldId id="276" r:id="rId12"/>
    <p:sldId id="277" r:id="rId13"/>
    <p:sldId id="280" r:id="rId14"/>
    <p:sldId id="278" r:id="rId15"/>
    <p:sldId id="281" r:id="rId16"/>
    <p:sldId id="282" r:id="rId17"/>
    <p:sldId id="287" r:id="rId18"/>
    <p:sldId id="289" r:id="rId19"/>
    <p:sldId id="283" r:id="rId20"/>
    <p:sldId id="288" r:id="rId21"/>
    <p:sldId id="284" r:id="rId22"/>
    <p:sldId id="285" r:id="rId23"/>
    <p:sldId id="290" r:id="rId24"/>
    <p:sldId id="29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563F7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364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24EA-07E4-4F4B-8B5B-E3D258BBD200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4EAD-9D4F-4D5E-9B01-2A7113C0A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4DAB-7997-4E9F-A304-9FF9F6AE0707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8B2E-28DD-48DF-BBA0-FF7BFE0E8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629A-DCEB-436E-8AE8-1EE43249F1FE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91B9-58FC-4479-9ADD-7E7BD53BB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AEB2-5E74-4BE2-B087-FD66EA84B624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64B6-C05B-4B87-A372-5324A8D4A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73D5-E54C-409A-A9C9-F420464AD207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6304-4562-42D0-8FE3-B5E26C49D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DB3B-2177-4251-8BB0-021FB1312697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412B-25E4-449E-A360-FB3412F2E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8DE41-09E3-4383-A5ED-4A045361AF52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70AF-EDA2-45B8-BEE6-3CC245972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BD1E-97FC-4F25-8214-421733C7B41C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C7E9-1F72-4F8D-B8B3-62230CA3C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CFC4-F851-47A0-81A0-C2E12FD5E8AE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D136-89AF-40CC-9417-E54CA5BF0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A8A1-FDC6-4933-AEF3-8CE648F86056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4FD9-97CC-46F9-AA12-9C9F437C2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329F-5FF0-4CDB-86A4-5097B87A4D8F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83CF-73B4-4438-A7AB-FB07C8A96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858E20-89D3-4C53-A4C1-D5B62927AE49}" type="datetimeFigureOut">
              <a:rPr lang="ru-RU"/>
              <a:pPr>
                <a:defRPr/>
              </a:pPr>
              <a:t>30.01.2009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C103FE-9508-4F6A-B26A-FD2123433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08050"/>
            <a:ext cx="759618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 rot="-291301">
            <a:off x="250825" y="2276475"/>
            <a:ext cx="47720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000099"/>
                </a:solidFill>
              </a:rPr>
              <a:t>Седмица</a:t>
            </a:r>
            <a:r>
              <a:rPr lang="ru-RU" sz="8000">
                <a:solidFill>
                  <a:srgbClr val="FFFFCC"/>
                </a:solidFill>
              </a:rPr>
              <a:t>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 rot="487806">
            <a:off x="5795963" y="3414713"/>
            <a:ext cx="28003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800">
                <a:solidFill>
                  <a:srgbClr val="000099"/>
                </a:solidFill>
              </a:rPr>
              <a:t>град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1"/>
      <p:bldP spid="317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68413"/>
            <a:ext cx="673100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 rot="-341883">
            <a:off x="900113" y="2781300"/>
            <a:ext cx="3024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0">
                <a:solidFill>
                  <a:srgbClr val="000099"/>
                </a:solidFill>
              </a:rPr>
              <a:t>кушак</a:t>
            </a:r>
            <a:r>
              <a:rPr lang="ru-RU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 rot="651849">
            <a:off x="4932363" y="4005263"/>
            <a:ext cx="4016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0">
                <a:solidFill>
                  <a:srgbClr val="000099"/>
                </a:solidFill>
              </a:rPr>
              <a:t>сафьян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29162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76250"/>
            <a:ext cx="32654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9750" y="4941888"/>
            <a:ext cx="3979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8000">
                <a:solidFill>
                  <a:srgbClr val="000099"/>
                </a:solidFill>
              </a:rPr>
              <a:t>кушак</a:t>
            </a:r>
            <a:r>
              <a:rPr lang="ru-RU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932363" y="4941888"/>
            <a:ext cx="4016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0">
                <a:solidFill>
                  <a:srgbClr val="000099"/>
                </a:solidFill>
              </a:rPr>
              <a:t>сафьян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68413"/>
            <a:ext cx="673100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 rot="-259801">
            <a:off x="684213" y="2852738"/>
            <a:ext cx="3960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0">
                <a:solidFill>
                  <a:srgbClr val="000099"/>
                </a:solidFill>
              </a:rPr>
              <a:t>вершок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 rot="1269425">
            <a:off x="5603875" y="4221163"/>
            <a:ext cx="35401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0">
                <a:solidFill>
                  <a:srgbClr val="000099"/>
                </a:solidFill>
              </a:rPr>
              <a:t>аршин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32575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620713"/>
            <a:ext cx="446405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95288" y="5157788"/>
            <a:ext cx="3960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0">
                <a:solidFill>
                  <a:srgbClr val="000099"/>
                </a:solidFill>
              </a:rPr>
              <a:t>вершок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932363" y="5084763"/>
            <a:ext cx="35401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0">
                <a:solidFill>
                  <a:srgbClr val="000099"/>
                </a:solidFill>
              </a:rPr>
              <a:t>аршин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23582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092950" y="2781300"/>
            <a:ext cx="714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8000">
              <a:solidFill>
                <a:srgbClr val="000099"/>
              </a:solidFill>
            </a:endParaRPr>
          </a:p>
          <a:p>
            <a:r>
              <a:rPr lang="ru-RU" sz="8000">
                <a:solidFill>
                  <a:srgbClr val="000099"/>
                </a:solidFill>
              </a:rPr>
              <a:t> </a:t>
            </a:r>
          </a:p>
          <a:p>
            <a:r>
              <a:rPr lang="ru-RU" sz="8000">
                <a:solidFill>
                  <a:srgbClr val="000099"/>
                </a:solidFill>
              </a:rPr>
              <a:t> </a:t>
            </a:r>
          </a:p>
          <a:p>
            <a:r>
              <a:rPr lang="ru-RU" sz="8000">
                <a:solidFill>
                  <a:srgbClr val="000099"/>
                </a:solidFill>
              </a:rPr>
              <a:t> </a:t>
            </a:r>
            <a:endParaRPr lang="ru-RU" sz="80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 rot="-863616">
            <a:off x="539750" y="1628775"/>
            <a:ext cx="2343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000099"/>
                </a:solidFill>
              </a:rPr>
              <a:t>Чело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 rot="-644183">
            <a:off x="468313" y="4221163"/>
            <a:ext cx="21367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000099"/>
                </a:solidFill>
              </a:rPr>
              <a:t>Очи 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 rot="274741">
            <a:off x="6740525" y="2349500"/>
            <a:ext cx="24034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000099"/>
                </a:solidFill>
              </a:rPr>
              <a:t>Уста 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 rot="341268">
            <a:off x="5902325" y="5013325"/>
            <a:ext cx="32416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000099"/>
                </a:solidFill>
              </a:rPr>
              <a:t>Перст</a:t>
            </a:r>
            <a:r>
              <a:rPr lang="ru-RU" sz="72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55650" y="1628775"/>
            <a:ext cx="23034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Чело -</a:t>
            </a:r>
          </a:p>
          <a:p>
            <a:r>
              <a:rPr lang="ru-RU" sz="4000" b="1">
                <a:latin typeface="Times New Roman" pitchFamily="18" charset="0"/>
              </a:rPr>
              <a:t> </a:t>
            </a:r>
          </a:p>
          <a:p>
            <a:r>
              <a:rPr lang="ru-RU" sz="4000" b="1">
                <a:latin typeface="Times New Roman" pitchFamily="18" charset="0"/>
              </a:rPr>
              <a:t>очи - </a:t>
            </a:r>
          </a:p>
          <a:p>
            <a:endParaRPr lang="ru-RU" sz="4000" b="1">
              <a:latin typeface="Times New Roman" pitchFamily="18" charset="0"/>
            </a:endParaRPr>
          </a:p>
          <a:p>
            <a:r>
              <a:rPr lang="ru-RU" sz="4000" b="1">
                <a:latin typeface="Times New Roman" pitchFamily="18" charset="0"/>
              </a:rPr>
              <a:t>уста -</a:t>
            </a:r>
          </a:p>
          <a:p>
            <a:r>
              <a:rPr lang="ru-RU" sz="4000" b="1">
                <a:latin typeface="Times New Roman" pitchFamily="18" charset="0"/>
              </a:rPr>
              <a:t> </a:t>
            </a:r>
          </a:p>
          <a:p>
            <a:r>
              <a:rPr lang="ru-RU" sz="4000" b="1">
                <a:latin typeface="Times New Roman" pitchFamily="18" charset="0"/>
              </a:rPr>
              <a:t>перст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27088" y="1052513"/>
            <a:ext cx="19462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Чело -</a:t>
            </a:r>
          </a:p>
          <a:p>
            <a:r>
              <a:rPr lang="ru-RU" sz="4000" b="1">
                <a:latin typeface="Times New Roman" pitchFamily="18" charset="0"/>
              </a:rPr>
              <a:t> </a:t>
            </a:r>
          </a:p>
          <a:p>
            <a:r>
              <a:rPr lang="ru-RU" sz="4000" b="1">
                <a:latin typeface="Times New Roman" pitchFamily="18" charset="0"/>
              </a:rPr>
              <a:t>очи - </a:t>
            </a:r>
          </a:p>
          <a:p>
            <a:endParaRPr lang="ru-RU" sz="4000" b="1">
              <a:latin typeface="Times New Roman" pitchFamily="18" charset="0"/>
            </a:endParaRPr>
          </a:p>
          <a:p>
            <a:r>
              <a:rPr lang="ru-RU" sz="4000" b="1">
                <a:latin typeface="Times New Roman" pitchFamily="18" charset="0"/>
              </a:rPr>
              <a:t>уста -</a:t>
            </a:r>
          </a:p>
          <a:p>
            <a:r>
              <a:rPr lang="ru-RU" sz="4000" b="1">
                <a:latin typeface="Times New Roman" pitchFamily="18" charset="0"/>
              </a:rPr>
              <a:t> </a:t>
            </a:r>
          </a:p>
          <a:p>
            <a:r>
              <a:rPr lang="ru-RU" sz="4000" b="1">
                <a:latin typeface="Times New Roman" pitchFamily="18" charset="0"/>
              </a:rPr>
              <a:t>перст - </a:t>
            </a:r>
            <a:r>
              <a:rPr lang="ru-RU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484438" y="1052513"/>
            <a:ext cx="187166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чёлка</a:t>
            </a:r>
          </a:p>
          <a:p>
            <a:r>
              <a:rPr lang="ru-RU" b="1"/>
              <a:t> </a:t>
            </a:r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24075" y="2276475"/>
            <a:ext cx="1512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очки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484438" y="3521075"/>
            <a:ext cx="1893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устный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627313" y="4673600"/>
            <a:ext cx="224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перстень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71550" y="1052513"/>
            <a:ext cx="24479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Чело -</a:t>
            </a:r>
          </a:p>
          <a:p>
            <a:r>
              <a:rPr lang="ru-RU" sz="4000" b="1">
                <a:latin typeface="Times New Roman" pitchFamily="18" charset="0"/>
              </a:rPr>
              <a:t> </a:t>
            </a:r>
          </a:p>
          <a:p>
            <a:r>
              <a:rPr lang="ru-RU" sz="4000" b="1">
                <a:latin typeface="Times New Roman" pitchFamily="18" charset="0"/>
              </a:rPr>
              <a:t>очи - </a:t>
            </a:r>
          </a:p>
          <a:p>
            <a:endParaRPr lang="ru-RU" sz="4000" b="1">
              <a:latin typeface="Times New Roman" pitchFamily="18" charset="0"/>
            </a:endParaRPr>
          </a:p>
          <a:p>
            <a:r>
              <a:rPr lang="ru-RU" sz="4000" b="1">
                <a:latin typeface="Times New Roman" pitchFamily="18" charset="0"/>
              </a:rPr>
              <a:t>уста -</a:t>
            </a:r>
          </a:p>
          <a:p>
            <a:r>
              <a:rPr lang="ru-RU" sz="4000" b="1">
                <a:latin typeface="Times New Roman" pitchFamily="18" charset="0"/>
              </a:rPr>
              <a:t> </a:t>
            </a:r>
          </a:p>
          <a:p>
            <a:r>
              <a:rPr lang="ru-RU" sz="4000" b="1">
                <a:latin typeface="Times New Roman" pitchFamily="18" charset="0"/>
              </a:rPr>
              <a:t>перст -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55875" y="98107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чёлка</a:t>
            </a:r>
          </a:p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411413" y="2276475"/>
            <a:ext cx="130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очки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484438" y="3521075"/>
            <a:ext cx="1893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устный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843213" y="4673600"/>
            <a:ext cx="224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перстень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971550" y="4724400"/>
            <a:ext cx="1439863" cy="2889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2700338" y="908050"/>
            <a:ext cx="647700" cy="43338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2484438" y="2205038"/>
            <a:ext cx="574675" cy="3603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2555875" y="3357563"/>
            <a:ext cx="720725" cy="4318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2916238" y="4724400"/>
            <a:ext cx="1295400" cy="2889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>
            <a:off x="1042988" y="2205038"/>
            <a:ext cx="576262" cy="3603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1042988" y="3500438"/>
            <a:ext cx="720725" cy="288925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1116013" y="981075"/>
            <a:ext cx="792162" cy="503238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31913" y="2205038"/>
            <a:ext cx="6940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000" b="1" i="1">
                <a:solidFill>
                  <a:srgbClr val="3563F7"/>
                </a:solidFill>
              </a:rPr>
              <a:t>Неологизмы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19446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765175"/>
            <a:ext cx="25209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500438"/>
            <a:ext cx="28813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836613"/>
            <a:ext cx="28432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441450" y="1317625"/>
            <a:ext cx="531971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</a:rPr>
              <a:t>Домашнее задание</a:t>
            </a:r>
          </a:p>
          <a:p>
            <a:pPr algn="ctr"/>
            <a:endParaRPr lang="ru-RU" sz="4800" b="1">
              <a:latin typeface="Times New Roman" pitchFamily="18" charset="0"/>
            </a:endParaRPr>
          </a:p>
          <a:p>
            <a:pPr algn="ctr"/>
            <a:r>
              <a:rPr lang="ru-RU" sz="4800" b="1">
                <a:latin typeface="Times New Roman" pitchFamily="18" charset="0"/>
              </a:rPr>
              <a:t>Стр. 84, упр.3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 создании презентации использовались ресурсы интернет сайта: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proshkolu.ru</a:t>
            </a:r>
            <a:r>
              <a:rPr lang="ru-RU" dirty="0" smtClean="0"/>
              <a:t>›Кабинет›Музыкальная </a:t>
            </a:r>
            <a:r>
              <a:rPr lang="ru-RU" dirty="0" err="1" smtClean="0"/>
              <a:t>физминутка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9388" y="908050"/>
            <a:ext cx="29876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rgbClr val="3563F7"/>
                </a:solidFill>
                <a:latin typeface="Calibri" pitchFamily="34" charset="0"/>
              </a:rPr>
              <a:t>Лытать</a:t>
            </a:r>
          </a:p>
          <a:p>
            <a:r>
              <a:rPr lang="ru-RU" sz="4000" b="1">
                <a:solidFill>
                  <a:srgbClr val="3563F7"/>
                </a:solidFill>
                <a:latin typeface="Calibri" pitchFamily="34" charset="0"/>
              </a:rPr>
              <a:t>Пытаешь</a:t>
            </a:r>
          </a:p>
          <a:p>
            <a:r>
              <a:rPr lang="ru-RU" sz="4000" b="1">
                <a:solidFill>
                  <a:srgbClr val="3563F7"/>
                </a:solidFill>
                <a:latin typeface="Calibri" pitchFamily="34" charset="0"/>
              </a:rPr>
              <a:t>Хоромы</a:t>
            </a:r>
          </a:p>
          <a:p>
            <a:r>
              <a:rPr lang="ru-RU" sz="4000" b="1">
                <a:solidFill>
                  <a:srgbClr val="3563F7"/>
                </a:solidFill>
                <a:latin typeface="Calibri" pitchFamily="34" charset="0"/>
              </a:rPr>
              <a:t>Ланиты</a:t>
            </a:r>
          </a:p>
          <a:p>
            <a:r>
              <a:rPr lang="ru-RU" sz="4000" b="1">
                <a:solidFill>
                  <a:srgbClr val="3563F7"/>
                </a:solidFill>
                <a:latin typeface="Calibri" pitchFamily="34" charset="0"/>
              </a:rPr>
              <a:t>Уста</a:t>
            </a:r>
          </a:p>
          <a:p>
            <a:r>
              <a:rPr lang="ru-RU" sz="4000" b="1">
                <a:solidFill>
                  <a:srgbClr val="3563F7"/>
                </a:solidFill>
                <a:latin typeface="Calibri" pitchFamily="34" charset="0"/>
              </a:rPr>
              <a:t>Зерцало</a:t>
            </a:r>
          </a:p>
          <a:p>
            <a:r>
              <a:rPr lang="ru-RU" sz="4000" b="1">
                <a:solidFill>
                  <a:srgbClr val="3563F7"/>
                </a:solidFill>
                <a:latin typeface="Calibri" pitchFamily="34" charset="0"/>
              </a:rPr>
              <a:t>Чело</a:t>
            </a:r>
          </a:p>
          <a:p>
            <a:r>
              <a:rPr lang="ru-RU" sz="4000" b="1">
                <a:solidFill>
                  <a:srgbClr val="3563F7"/>
                </a:solidFill>
                <a:latin typeface="Calibri" pitchFamily="34" charset="0"/>
              </a:rPr>
              <a:t>Вразумела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484438" y="1628775"/>
            <a:ext cx="1971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latin typeface="Calibri" pitchFamily="34" charset="0"/>
              </a:rPr>
              <a:t>- делаешь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411413" y="2205038"/>
            <a:ext cx="562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latin typeface="Calibri" pitchFamily="34" charset="0"/>
              </a:rPr>
              <a:t>- жилые деревянные строенья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2051050" y="981075"/>
            <a:ext cx="675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latin typeface="Calibri" pitchFamily="34" charset="0"/>
              </a:rPr>
              <a:t>- уклоняться от дела, бегать без дела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2411413" y="2781300"/>
            <a:ext cx="13541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latin typeface="Calibri" pitchFamily="34" charset="0"/>
              </a:rPr>
              <a:t>- щёки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2411413" y="3429000"/>
            <a:ext cx="1241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latin typeface="Calibri" pitchFamily="34" charset="0"/>
              </a:rPr>
              <a:t>- губы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2411413" y="4076700"/>
            <a:ext cx="1830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latin typeface="Calibri" pitchFamily="34" charset="0"/>
              </a:rPr>
              <a:t>- зеркало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2124075" y="4581525"/>
            <a:ext cx="7562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alibri" pitchFamily="34" charset="0"/>
              </a:rPr>
              <a:t> - лоб, часть головы</a:t>
            </a:r>
          </a:p>
          <a:p>
            <a:endParaRPr lang="ru-RU" sz="3200">
              <a:latin typeface="Calibri" pitchFamily="34" charset="0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2771775" y="5300663"/>
            <a:ext cx="167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latin typeface="Calibri" pitchFamily="34" charset="0"/>
              </a:rPr>
              <a:t>- поняла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9" grpId="0"/>
      <p:bldP spid="27660" grpId="0"/>
      <p:bldP spid="27667" grpId="0"/>
      <p:bldP spid="27668" grpId="0"/>
      <p:bldP spid="27669" grpId="0"/>
      <p:bldP spid="27670" grpId="0"/>
      <p:bldP spid="27673" grpId="0"/>
      <p:bldP spid="27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287338" y="1125538"/>
            <a:ext cx="885666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7200" b="1" i="1">
                <a:solidFill>
                  <a:srgbClr val="3563F7"/>
                </a:solidFill>
                <a:latin typeface="Calibri" pitchFamily="34" charset="0"/>
              </a:rPr>
              <a:t>Устаревшие слова.</a:t>
            </a:r>
          </a:p>
        </p:txBody>
      </p:sp>
      <p:pic>
        <p:nvPicPr>
          <p:cNvPr id="16386" name="Picture 2" descr="http://uchitel.3dn.ru/_ld/178/94370261.png"/>
          <p:cNvPicPr>
            <a:picLocks noChangeAspect="1" noChangeArrowheads="1"/>
          </p:cNvPicPr>
          <p:nvPr/>
        </p:nvPicPr>
        <p:blipFill>
          <a:blip r:embed="rId2"/>
          <a:srcRect l="82007" t="57050"/>
          <a:stretch>
            <a:fillRect/>
          </a:stretch>
        </p:blipFill>
        <p:spPr bwMode="auto">
          <a:xfrm>
            <a:off x="214313" y="214313"/>
            <a:ext cx="8239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924175"/>
            <a:ext cx="4859338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11188" y="5229225"/>
            <a:ext cx="31765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latin typeface="Calibri" pitchFamily="34" charset="0"/>
              </a:rPr>
              <a:t>Кольчуга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148263" y="5661025"/>
            <a:ext cx="2592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Calibri" pitchFamily="34" charset="0"/>
              </a:rPr>
              <a:t>Кафтан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0"/>
            <a:ext cx="28575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836613"/>
            <a:ext cx="404018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981075"/>
            <a:ext cx="410527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00113" y="5084763"/>
            <a:ext cx="2646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Calibri" pitchFamily="34" charset="0"/>
              </a:rPr>
              <a:t>Боярин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076825" y="4941888"/>
            <a:ext cx="3044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Calibri" pitchFamily="34" charset="0"/>
              </a:rPr>
              <a:t>Десница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49275"/>
            <a:ext cx="31686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348038" y="5661025"/>
            <a:ext cx="2282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latin typeface="Calibri" pitchFamily="34" charset="0"/>
              </a:rPr>
              <a:t>Терем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96975"/>
            <a:ext cx="6840537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2" descr="7842833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10" y="1785926"/>
            <a:ext cx="7869936" cy="3047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3" name="Содержимое 11" descr="dud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786058"/>
            <a:ext cx="1297065" cy="1331808"/>
          </a:xfrm>
          <a:prstGeom prst="rect">
            <a:avLst/>
          </a:prstGeom>
        </p:spPr>
      </p:pic>
      <p:pic>
        <p:nvPicPr>
          <p:cNvPr id="4" name="Содержимое 13" descr="366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3357562"/>
            <a:ext cx="1285884" cy="1285884"/>
          </a:xfrm>
          <a:prstGeom prst="rect">
            <a:avLst/>
          </a:prstGeom>
        </p:spPr>
      </p:pic>
      <p:pic>
        <p:nvPicPr>
          <p:cNvPr id="6" name="Содержимое 13" descr="366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4429132"/>
            <a:ext cx="1357322" cy="1357322"/>
          </a:xfrm>
          <a:prstGeom prst="rect">
            <a:avLst/>
          </a:prstGeom>
        </p:spPr>
      </p:pic>
      <p:pic>
        <p:nvPicPr>
          <p:cNvPr id="7" name="Содержимое 13" descr="366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71942"/>
            <a:ext cx="1357322" cy="1357322"/>
          </a:xfrm>
          <a:prstGeom prst="rect">
            <a:avLst/>
          </a:prstGeom>
        </p:spPr>
      </p:pic>
      <p:pic>
        <p:nvPicPr>
          <p:cNvPr id="24" name="Содержимое 9" descr="cat_link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2571744"/>
            <a:ext cx="2214578" cy="2214578"/>
          </a:xfrm>
          <a:prstGeom prst="rect">
            <a:avLst/>
          </a:prstGeom>
        </p:spPr>
      </p:pic>
      <p:pic>
        <p:nvPicPr>
          <p:cNvPr id="27" name="Содержимое 13" descr="366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572008"/>
            <a:ext cx="1357322" cy="1357322"/>
          </a:xfrm>
          <a:prstGeom prst="rect">
            <a:avLst/>
          </a:prstGeom>
        </p:spPr>
      </p:pic>
      <p:pic>
        <p:nvPicPr>
          <p:cNvPr id="28" name="Содержимое 13" descr="3660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3214686"/>
            <a:ext cx="1357322" cy="1357322"/>
          </a:xfrm>
          <a:prstGeom prst="rect">
            <a:avLst/>
          </a:prstGeom>
        </p:spPr>
      </p:pic>
      <p:pic>
        <p:nvPicPr>
          <p:cNvPr id="39" name="Содержимое 9" descr="cat_link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500306"/>
            <a:ext cx="1857388" cy="1857388"/>
          </a:xfrm>
          <a:prstGeom prst="rect">
            <a:avLst/>
          </a:prstGeom>
        </p:spPr>
      </p:pic>
      <p:pic>
        <p:nvPicPr>
          <p:cNvPr id="40" name="Содержимое 9" descr="cat_link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714620"/>
            <a:ext cx="1928826" cy="1928826"/>
          </a:xfrm>
          <a:prstGeom prst="rect">
            <a:avLst/>
          </a:prstGeom>
        </p:spPr>
      </p:pic>
      <p:pic>
        <p:nvPicPr>
          <p:cNvPr id="45" name="Содержимое 20" descr="22f81a44c779e6bbe7c380f7eb2224b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2571744"/>
            <a:ext cx="1000125" cy="1143000"/>
          </a:xfrm>
          <a:prstGeom prst="rect">
            <a:avLst/>
          </a:prstGeom>
        </p:spPr>
      </p:pic>
      <p:pic>
        <p:nvPicPr>
          <p:cNvPr id="46" name="Содержимое 20" descr="22f81a44c779e6bbe7c380f7eb2224b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2571744"/>
            <a:ext cx="1000125" cy="1143000"/>
          </a:xfrm>
          <a:prstGeom prst="rect">
            <a:avLst/>
          </a:prstGeom>
        </p:spPr>
      </p:pic>
      <p:pic>
        <p:nvPicPr>
          <p:cNvPr id="47" name="Содержимое 11" descr="dud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214686"/>
            <a:ext cx="1252340" cy="1285884"/>
          </a:xfrm>
          <a:prstGeom prst="rect">
            <a:avLst/>
          </a:prstGeom>
        </p:spPr>
      </p:pic>
      <p:sp>
        <p:nvSpPr>
          <p:cNvPr id="48" name="Овальная выноска 47"/>
          <p:cNvSpPr/>
          <p:nvPr/>
        </p:nvSpPr>
        <p:spPr>
          <a:xfrm>
            <a:off x="3357554" y="2428868"/>
            <a:ext cx="2857520" cy="857256"/>
          </a:xfrm>
          <a:prstGeom prst="wedgeEllipseCallout">
            <a:avLst>
              <a:gd name="adj1" fmla="val -63054"/>
              <a:gd name="adj2" fmla="val 11461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Молодцы!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480" y="50004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entury Gothic" pitchFamily="34" charset="0"/>
              </a:rPr>
              <a:t>Повторяй! Не зевай!</a:t>
            </a:r>
            <a:endParaRPr lang="ru-RU" sz="4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8" name="Содержимое 20" descr="22f81a44c779e6bbe7c380f7eb2224b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66" y="4572008"/>
            <a:ext cx="1000125" cy="1143000"/>
          </a:xfrm>
          <a:prstGeom prst="rect">
            <a:avLst/>
          </a:prstGeom>
        </p:spPr>
      </p:pic>
      <p:pic>
        <p:nvPicPr>
          <p:cNvPr id="19" name="Содержимое 20" descr="22f81a44c779e6bbe7c380f7eb2224b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4572008"/>
            <a:ext cx="1000125" cy="1143000"/>
          </a:xfrm>
          <a:prstGeom prst="rect">
            <a:avLst/>
          </a:prstGeom>
        </p:spPr>
      </p:pic>
      <p:pic>
        <p:nvPicPr>
          <p:cNvPr id="23" name="Содержимое 6" descr="ol4ra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3286124"/>
            <a:ext cx="2047876" cy="2047876"/>
          </a:xfrm>
          <a:prstGeom prst="rect">
            <a:avLst/>
          </a:prstGeom>
        </p:spPr>
      </p:pic>
      <p:pic>
        <p:nvPicPr>
          <p:cNvPr id="21" name="Содержимое 6" descr="ol4ra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2714620"/>
            <a:ext cx="2047876" cy="2047876"/>
          </a:xfrm>
          <a:prstGeom prst="rect">
            <a:avLst/>
          </a:prstGeom>
        </p:spPr>
      </p:pic>
      <p:pic>
        <p:nvPicPr>
          <p:cNvPr id="22" name="Содержимое 6" descr="ol4ra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143116"/>
            <a:ext cx="2047876" cy="2047876"/>
          </a:xfrm>
          <a:prstGeom prst="rect">
            <a:avLst/>
          </a:prstGeom>
        </p:spPr>
      </p:pic>
      <p:sp>
        <p:nvSpPr>
          <p:cNvPr id="25" name="Управляющая кнопка: домой 24">
            <a:hlinkClick r:id="rId9" action="ppaction://hlinksldjump" highlightClick="1"/>
          </p:cNvPr>
          <p:cNvSpPr/>
          <p:nvPr/>
        </p:nvSpPr>
        <p:spPr>
          <a:xfrm>
            <a:off x="8501090" y="6286520"/>
            <a:ext cx="428628" cy="35719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белром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333 L -0.25486 0.0333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03328 L -0.00712 0.039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128</Words>
  <PresentationFormat>Экран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Повторяй! Не зевай! </dc:title>
  <dc:creator>Пользователь</dc:creator>
  <cp:lastModifiedBy>Начальная школа</cp:lastModifiedBy>
  <cp:revision>33</cp:revision>
  <dcterms:created xsi:type="dcterms:W3CDTF">2012-04-07T09:57:40Z</dcterms:created>
  <dcterms:modified xsi:type="dcterms:W3CDTF">2009-01-30T11:07:53Z</dcterms:modified>
</cp:coreProperties>
</file>