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C7E3E7-064D-44E6-A6DA-DA7B1C892B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434471-D503-4E7F-9CFD-7D9CCC9BC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 animals’ features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142852"/>
          <a:ext cx="9144000" cy="6715148"/>
        </p:xfrm>
        <a:graphic>
          <a:graphicData uri="http://schemas.openxmlformats.org/presentationml/2006/ole">
            <p:oleObj spid="_x0000_s1025" name="Слайд" r:id="rId3" imgW="4570532" imgH="342760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7" name="Слайд" r:id="rId3" imgW="4570532" imgH="342760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Трек</vt:lpstr>
      <vt:lpstr>Слайд</vt:lpstr>
      <vt:lpstr>The animals’ features</vt:lpstr>
      <vt:lpstr>Слайд 2</vt:lpstr>
      <vt:lpstr>Слайд 3</vt:lpstr>
    </vt:vector>
  </TitlesOfParts>
  <Company>гимназия18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~</dc:creator>
  <cp:lastModifiedBy>~</cp:lastModifiedBy>
  <cp:revision>2</cp:revision>
  <dcterms:created xsi:type="dcterms:W3CDTF">2013-01-30T12:07:07Z</dcterms:created>
  <dcterms:modified xsi:type="dcterms:W3CDTF">2013-01-30T12:16:45Z</dcterms:modified>
</cp:coreProperties>
</file>