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57" r:id="rId4"/>
    <p:sldId id="259" r:id="rId5"/>
    <p:sldId id="258" r:id="rId6"/>
    <p:sldId id="262" r:id="rId7"/>
    <p:sldId id="264" r:id="rId8"/>
    <p:sldId id="263" r:id="rId9"/>
    <p:sldId id="266" r:id="rId10"/>
    <p:sldId id="271" r:id="rId11"/>
    <p:sldId id="265" r:id="rId12"/>
    <p:sldId id="275" r:id="rId13"/>
    <p:sldId id="272" r:id="rId14"/>
    <p:sldId id="273" r:id="rId15"/>
    <p:sldId id="270" r:id="rId16"/>
    <p:sldId id="267" r:id="rId17"/>
    <p:sldId id="260" r:id="rId18"/>
    <p:sldId id="261" r:id="rId19"/>
    <p:sldId id="276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EBACD3-445B-44EC-A6BB-ADE29F7612BB}" type="datetimeFigureOut">
              <a:rPr lang="ru-RU" smtClean="0"/>
              <a:pPr/>
              <a:t>29.01.2013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F010FB8-7FB5-4C48-A5DA-101CD4E16C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______Microsoft_Office_PowerPoint1.pptx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IA\AppData\Local\Temp\HamsterArc{edd38865-f754-4a68-8888-b6c4251e6913}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000" y="0"/>
            <a:ext cx="9216000" cy="73728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1643073"/>
          </a:xfrm>
        </p:spPr>
        <p:txBody>
          <a:bodyPr/>
          <a:lstStyle/>
          <a:p>
            <a:r>
              <a:rPr lang="ru-RU" dirty="0" smtClean="0"/>
              <a:t>Встретимся в Альберт – холле!</a:t>
            </a:r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1371600" y="2285992"/>
            <a:ext cx="6400800" cy="2357454"/>
          </a:xfrm>
        </p:spPr>
        <p:txBody>
          <a:bodyPr>
            <a:normAutofit/>
          </a:bodyPr>
          <a:lstStyle/>
          <a:p>
            <a:r>
              <a:rPr lang="ru-RU" dirty="0" smtClean="0"/>
              <a:t>Презентация к уроку музыкальной литературы для </a:t>
            </a:r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 smtClean="0"/>
              <a:t>класса музыкального отделения,</a:t>
            </a:r>
          </a:p>
          <a:p>
            <a:r>
              <a:rPr lang="ru-RU" dirty="0" smtClean="0"/>
              <a:t>1 год обучения предмету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Эстрадный оркестр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1026" name="Picture 2" descr="F:\Estradno_dzhazovyj_orkestr_im._Kima_Nazaretova.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00338" y="1341000"/>
            <a:ext cx="6343325" cy="41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Духовой оркестр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4" name="Содержимое 3" descr="дух ор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405" y="1600200"/>
            <a:ext cx="679319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Comic Sans MS" pitchFamily="66" charset="0"/>
              </a:rPr>
              <a:t>Симфонический оркестр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3074" name="Picture 2" descr="C:\Users\MAIA\Downloads\орк для през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91793" y="1575000"/>
            <a:ext cx="6960415" cy="37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714488"/>
            <a:ext cx="3571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latin typeface="Comic Sans MS" pitchFamily="66" charset="0"/>
                <a:ea typeface="Batang" pitchFamily="18" charset="-127"/>
              </a:rPr>
              <a:t>Бенджамин</a:t>
            </a:r>
            <a:r>
              <a:rPr lang="ru-RU" sz="4000" b="1" dirty="0" smtClean="0">
                <a:latin typeface="Comic Sans MS" pitchFamily="66" charset="0"/>
                <a:ea typeface="Batang" pitchFamily="18" charset="-127"/>
              </a:rPr>
              <a:t> Бриттен</a:t>
            </a:r>
          </a:p>
          <a:p>
            <a:r>
              <a:rPr lang="ru-RU" sz="4000" b="1" dirty="0" smtClean="0">
                <a:latin typeface="Comic Sans MS" pitchFamily="66" charset="0"/>
                <a:ea typeface="Batang" pitchFamily="18" charset="-127"/>
              </a:rPr>
              <a:t>1913-1976</a:t>
            </a:r>
          </a:p>
          <a:p>
            <a:endParaRPr lang="ru-RU" sz="3600" b="1" dirty="0" smtClean="0">
              <a:latin typeface="Batang" pitchFamily="18" charset="-127"/>
              <a:ea typeface="Batang" pitchFamily="18" charset="-127"/>
            </a:endParaRPr>
          </a:p>
          <a:p>
            <a:endParaRPr lang="ru-RU" sz="3600" b="1" dirty="0" smtClean="0">
              <a:latin typeface="Batang" pitchFamily="18" charset="-127"/>
              <a:ea typeface="Batang" pitchFamily="18" charset="-127"/>
            </a:endParaRPr>
          </a:p>
          <a:p>
            <a:endParaRPr lang="ru-RU" sz="3600" b="1" dirty="0" smtClean="0">
              <a:latin typeface="Batang" pitchFamily="18" charset="-127"/>
              <a:ea typeface="Batang" pitchFamily="18" charset="-127"/>
            </a:endParaRPr>
          </a:p>
          <a:p>
            <a:endParaRPr lang="ru-RU" sz="3600" b="1" dirty="0" smtClean="0">
              <a:latin typeface="Batang" pitchFamily="18" charset="-127"/>
              <a:ea typeface="Batang" pitchFamily="18" charset="-127"/>
            </a:endParaRPr>
          </a:p>
          <a:p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4857760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Batang" pitchFamily="18" charset="-127"/>
                <a:ea typeface="Batang" pitchFamily="18" charset="-127"/>
              </a:rPr>
              <a:t>  </a:t>
            </a:r>
            <a:r>
              <a:rPr lang="ru-RU" sz="3600" dirty="0" smtClean="0">
                <a:latin typeface="Comic Sans MS" pitchFamily="66" charset="0"/>
                <a:ea typeface="Batang" pitchFamily="18" charset="-127"/>
              </a:rPr>
              <a:t>Вариации </a:t>
            </a:r>
            <a:r>
              <a:rPr lang="ru-RU" sz="3600" dirty="0" smtClean="0">
                <a:latin typeface="Comic Sans MS" pitchFamily="66" charset="0"/>
                <a:ea typeface="Batang" pitchFamily="18" charset="-127"/>
              </a:rPr>
              <a:t>и фуга на тему </a:t>
            </a:r>
            <a:r>
              <a:rPr lang="ru-RU" sz="3600" dirty="0" err="1" smtClean="0">
                <a:latin typeface="Comic Sans MS" pitchFamily="66" charset="0"/>
                <a:ea typeface="Batang" pitchFamily="18" charset="-127"/>
              </a:rPr>
              <a:t>Пёрселла</a:t>
            </a:r>
            <a:r>
              <a:rPr lang="ru-RU" sz="3600" dirty="0" smtClean="0">
                <a:latin typeface="Comic Sans MS" pitchFamily="66" charset="0"/>
                <a:ea typeface="Batang" pitchFamily="18" charset="-127"/>
              </a:rPr>
              <a:t>.</a:t>
            </a:r>
          </a:p>
          <a:p>
            <a:r>
              <a:rPr lang="ru-RU" sz="3600" dirty="0" smtClean="0">
                <a:latin typeface="Comic Sans MS" pitchFamily="66" charset="0"/>
                <a:ea typeface="Batang" pitchFamily="18" charset="-127"/>
              </a:rPr>
              <a:t> </a:t>
            </a:r>
            <a:r>
              <a:rPr lang="ru-RU" sz="3600" dirty="0" smtClean="0">
                <a:latin typeface="Comic Sans MS" pitchFamily="66" charset="0"/>
                <a:ea typeface="Batang" pitchFamily="18" charset="-127"/>
              </a:rPr>
              <a:t>    «</a:t>
            </a:r>
            <a:r>
              <a:rPr lang="ru-RU" sz="3600" dirty="0" smtClean="0">
                <a:latin typeface="Comic Sans MS" pitchFamily="66" charset="0"/>
                <a:ea typeface="Batang" pitchFamily="18" charset="-127"/>
              </a:rPr>
              <a:t>Путеводитель по оркестру»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10242" name="Picture 2" descr="http://www.tonnel.ru/calendar/kniga/1107435654_tonne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57166"/>
            <a:ext cx="3240000" cy="432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ртр. перселл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78" y="357166"/>
            <a:ext cx="5472000" cy="5959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785794"/>
            <a:ext cx="2786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itchFamily="66" charset="0"/>
                <a:ea typeface="Batang" pitchFamily="18" charset="-127"/>
              </a:rPr>
              <a:t>Генри </a:t>
            </a:r>
          </a:p>
          <a:p>
            <a:r>
              <a:rPr lang="ru-RU" sz="3200" b="1" dirty="0" err="1" smtClean="0">
                <a:latin typeface="Comic Sans MS" pitchFamily="66" charset="0"/>
                <a:ea typeface="Batang" pitchFamily="18" charset="-127"/>
              </a:rPr>
              <a:t>Пёрселл</a:t>
            </a:r>
            <a:endParaRPr lang="ru-RU" sz="3200" b="1" dirty="0" smtClean="0">
              <a:latin typeface="Comic Sans MS" pitchFamily="66" charset="0"/>
              <a:ea typeface="Batang" pitchFamily="18" charset="-127"/>
            </a:endParaRPr>
          </a:p>
          <a:p>
            <a:r>
              <a:rPr lang="ru-RU" sz="3200" b="1" dirty="0" smtClean="0">
                <a:latin typeface="Comic Sans MS" pitchFamily="66" charset="0"/>
                <a:ea typeface="Batang" pitchFamily="18" charset="-127"/>
              </a:rPr>
              <a:t>1659 -1695</a:t>
            </a:r>
            <a:endParaRPr lang="ru-RU" sz="3200" b="1" dirty="0">
              <a:latin typeface="Comic Sans MS" pitchFamily="66" charset="0"/>
              <a:ea typeface="Batang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Афиша – это объявление о спектакле или концерте, вывешиваемое на видном месте.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6" name="Содержимое 5" descr="афиша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287" y="1839119"/>
            <a:ext cx="6067425" cy="4048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фиша 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357166"/>
            <a:ext cx="3542832" cy="5004000"/>
          </a:xfrm>
          <a:prstGeom prst="rect">
            <a:avLst/>
          </a:prstGeom>
        </p:spPr>
      </p:pic>
      <p:pic>
        <p:nvPicPr>
          <p:cNvPr id="5" name="Рисунок 4" descr="афиша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28670"/>
            <a:ext cx="4095840" cy="57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фиш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41000"/>
            <a:ext cx="4228020" cy="5976000"/>
          </a:xfrm>
          <a:prstGeom prst="rect">
            <a:avLst/>
          </a:prstGeom>
        </p:spPr>
      </p:pic>
      <p:pic>
        <p:nvPicPr>
          <p:cNvPr id="4" name="Содержимое 3" descr="афиша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41000"/>
            <a:ext cx="3904320" cy="597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bert-holl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8" y="621000"/>
            <a:ext cx="8457045" cy="561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orchestra.ru/netcat_files/102/61/h_714f11f2c11a8a52357c87e5298acefe"/>
          <p:cNvPicPr>
            <a:picLocks noChangeAspect="1" noChangeArrowheads="1"/>
          </p:cNvPicPr>
          <p:nvPr/>
        </p:nvPicPr>
        <p:blipFill>
          <a:blip r:embed="rId2"/>
          <a:srcRect l="2813" r="1562" b="1868"/>
          <a:stretch>
            <a:fillRect/>
          </a:stretch>
        </p:blipFill>
        <p:spPr bwMode="auto">
          <a:xfrm>
            <a:off x="3000364" y="2571744"/>
            <a:ext cx="5822747" cy="3996000"/>
          </a:xfrm>
          <a:prstGeom prst="rect">
            <a:avLst/>
          </a:prstGeom>
          <a:noFill/>
        </p:spPr>
      </p:pic>
      <p:pic>
        <p:nvPicPr>
          <p:cNvPr id="33796" name="Picture 4" descr="http://www.orchestra.ru/netcat_files/102/61/h_d77dcb72235b558c8fc1ad51d141e100"/>
          <p:cNvPicPr>
            <a:picLocks noChangeAspect="1" noChangeArrowheads="1"/>
          </p:cNvPicPr>
          <p:nvPr/>
        </p:nvPicPr>
        <p:blipFill>
          <a:blip r:embed="rId3"/>
          <a:srcRect l="1875" t="1402" r="2500" b="1868"/>
          <a:stretch>
            <a:fillRect/>
          </a:stretch>
        </p:blipFill>
        <p:spPr bwMode="auto">
          <a:xfrm>
            <a:off x="285720" y="214290"/>
            <a:ext cx="5162098" cy="34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ств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90" y="135000"/>
            <a:ext cx="8014621" cy="65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lbert-holl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829" y="1357298"/>
            <a:ext cx="7250343" cy="48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4414" y="642918"/>
            <a:ext cx="645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До встречи в Альберт – холле!</a:t>
            </a:r>
            <a:endParaRPr lang="ru-RU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нгл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000" y="-243000"/>
            <a:ext cx="9792000" cy="7344000"/>
          </a:xfrm>
          <a:prstGeom prst="rect">
            <a:avLst/>
          </a:prstGeom>
        </p:spPr>
      </p:pic>
      <p:pic>
        <p:nvPicPr>
          <p:cNvPr id="2" name="Рисунок 1" descr="300px-Flag_of_the_United_Kingdom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85728"/>
            <a:ext cx="3744000" cy="1872000"/>
          </a:xfrm>
          <a:prstGeom prst="rect">
            <a:avLst/>
          </a:prstGeo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229600" y="142852"/>
          <a:ext cx="914400" cy="714375"/>
        </p:xfrm>
        <a:graphic>
          <a:graphicData uri="http://schemas.openxmlformats.org/presentationml/2006/ole">
            <p:oleObj spid="_x0000_s2050" name="Презентация" showAsIcon="1" r:id="rId5" imgW="914400" imgH="714240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O110-HeathrowTerminal(c)MorleyVonSternberg_530x415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714356"/>
            <a:ext cx="7540053" cy="590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662" y="214290"/>
            <a:ext cx="749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Comic Sans MS" pitchFamily="66" charset="0"/>
                <a:cs typeface="Consolas" pitchFamily="49" charset="0"/>
              </a:rPr>
              <a:t>Хитроу</a:t>
            </a:r>
            <a:r>
              <a:rPr lang="ru-RU" sz="2800" dirty="0" smtClean="0">
                <a:latin typeface="Comic Sans MS" pitchFamily="66" charset="0"/>
                <a:cs typeface="Consolas" pitchFamily="49" charset="0"/>
              </a:rPr>
              <a:t> – крупнейший аэропорт  Европы</a:t>
            </a:r>
            <a:endParaRPr lang="ru-RU" sz="2800" dirty="0">
              <a:latin typeface="Comic Sans MS" pitchFamily="66" charset="0"/>
              <a:cs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rport8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75" y="603000"/>
            <a:ext cx="8401650" cy="56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Альберт холл</a:t>
            </a:r>
            <a:r>
              <a:rPr lang="ru-RU" sz="2800" dirty="0" smtClean="0">
                <a:latin typeface="Comic Sans MS" pitchFamily="66" charset="0"/>
              </a:rPr>
              <a:t> </a:t>
            </a:r>
            <a:r>
              <a:rPr lang="ru-RU" sz="2800" dirty="0" smtClean="0">
                <a:latin typeface="Comic Sans MS" pitchFamily="66" charset="0"/>
              </a:rPr>
              <a:t> - Лондонский </a:t>
            </a:r>
            <a:r>
              <a:rPr lang="ru-RU" sz="2800" dirty="0" smtClean="0">
                <a:latin typeface="Comic Sans MS" pitchFamily="66" charset="0"/>
              </a:rPr>
              <a:t>королевский зал искусств и наук имени </a:t>
            </a:r>
            <a:r>
              <a:rPr lang="ru-RU" sz="2800" b="1" dirty="0" smtClean="0">
                <a:latin typeface="Comic Sans MS" pitchFamily="66" charset="0"/>
              </a:rPr>
              <a:t>Альберта</a:t>
            </a:r>
            <a:r>
              <a:rPr lang="ru-RU" sz="2800" dirty="0" smtClean="0">
                <a:latin typeface="Comic Sans MS" pitchFamily="66" charset="0"/>
              </a:rPr>
              <a:t> </a:t>
            </a:r>
            <a:r>
              <a:rPr lang="ru-RU" sz="2800" dirty="0" smtClean="0">
                <a:latin typeface="Comic Sans MS" pitchFamily="66" charset="0"/>
              </a:rPr>
              <a:t> </a:t>
            </a:r>
            <a:r>
              <a:rPr lang="ru-RU" sz="2800" dirty="0" smtClean="0">
                <a:latin typeface="Comic Sans MS" pitchFamily="66" charset="0"/>
              </a:rPr>
              <a:t> 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4" name="Содержимое 3" descr="albert-holl-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357298"/>
            <a:ext cx="7643865" cy="507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Comic Sans MS" pitchFamily="66" charset="0"/>
              </a:rPr>
              <a:t>Альберт</a:t>
            </a:r>
            <a:r>
              <a:rPr lang="ru-RU" sz="2800" dirty="0" smtClean="0">
                <a:latin typeface="Comic Sans MS" pitchFamily="66" charset="0"/>
              </a:rPr>
              <a:t>-</a:t>
            </a:r>
            <a:r>
              <a:rPr lang="ru-RU" sz="2800" b="1" dirty="0" smtClean="0">
                <a:latin typeface="Comic Sans MS" pitchFamily="66" charset="0"/>
              </a:rPr>
              <a:t>холл</a:t>
            </a:r>
            <a:r>
              <a:rPr lang="ru-RU" sz="2800" dirty="0" smtClean="0">
                <a:latin typeface="Comic Sans MS" pitchFamily="66" charset="0"/>
              </a:rPr>
              <a:t>, — наиболее престижный концертный зал </a:t>
            </a:r>
            <a:r>
              <a:rPr lang="ru-RU" sz="2800" dirty="0" smtClean="0">
                <a:latin typeface="Comic Sans MS" pitchFamily="66" charset="0"/>
              </a:rPr>
              <a:t>Великобритании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4" name="Содержимое 3" descr="albert-holl-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829594"/>
            <a:ext cx="6096000" cy="4067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Альберт холл построен в 1871 году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4" name="Содержимое 3" descr="albert-holl-0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285860"/>
            <a:ext cx="7625929" cy="507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omic Sans MS" pitchFamily="66" charset="0"/>
              </a:rPr>
              <a:t>Оркестр русских народных инструментов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2214554"/>
            <a:ext cx="7379017" cy="396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112</TotalTime>
  <Words>99</Words>
  <Application>Microsoft Office PowerPoint</Application>
  <PresentationFormat>Экран (4:3)</PresentationFormat>
  <Paragraphs>24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Техническая</vt:lpstr>
      <vt:lpstr>Презентация Microsoft Office PowerPoint</vt:lpstr>
      <vt:lpstr>Встретимся в Альберт – холле!</vt:lpstr>
      <vt:lpstr>Слайд 2</vt:lpstr>
      <vt:lpstr>Слайд 3</vt:lpstr>
      <vt:lpstr>Слайд 4</vt:lpstr>
      <vt:lpstr>Слайд 5</vt:lpstr>
      <vt:lpstr>Альберт холл  - Лондонский королевский зал искусств и наук имени Альберта   </vt:lpstr>
      <vt:lpstr>Альберт-холл, — наиболее престижный концертный зал Великобритании</vt:lpstr>
      <vt:lpstr>Альберт холл построен в 1871 году</vt:lpstr>
      <vt:lpstr>Оркестр русских народных инструментов</vt:lpstr>
      <vt:lpstr>Эстрадный оркестр</vt:lpstr>
      <vt:lpstr>Духовой оркестр</vt:lpstr>
      <vt:lpstr>Симфонический оркестр</vt:lpstr>
      <vt:lpstr>Слайд 13</vt:lpstr>
      <vt:lpstr>Слайд 14</vt:lpstr>
      <vt:lpstr>Афиша – это объявление о спектакле или концерте, вывешиваемое на видном месте.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11111</dc:creator>
  <cp:lastModifiedBy>MAIA</cp:lastModifiedBy>
  <cp:revision>13</cp:revision>
  <dcterms:created xsi:type="dcterms:W3CDTF">2013-01-29T03:07:23Z</dcterms:created>
  <dcterms:modified xsi:type="dcterms:W3CDTF">2013-01-29T07:37:39Z</dcterms:modified>
</cp:coreProperties>
</file>