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E46F5-6127-456D-9E6F-D82C84A442D1}" type="datetimeFigureOut">
              <a:rPr lang="ru-RU" smtClean="0"/>
              <a:t>22.01.2013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B933D-0BD4-4D13-9964-A24AC940C7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76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B933D-0BD4-4D13-9964-A24AC940C7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683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565FEDA-898D-44D0-9D3E-E3793469E1F9}" type="datetimeFigureOut">
              <a:rPr lang="ru-RU" smtClean="0"/>
              <a:pPr/>
              <a:t>22.01.2013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B4D426-4851-4EE3-A19C-D9E5C13806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8496944" cy="288032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Новый Год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шагает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планете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884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Новая папка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1" y="142852"/>
            <a:ext cx="8763061" cy="6572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G:\Новая папка\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736"/>
            <a:ext cx="8560243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G:\Новая папка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0"/>
            <a:ext cx="4511842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G:\Новая папка\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0"/>
            <a:ext cx="6643710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G:\Новая папка\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5" y="0"/>
            <a:ext cx="6067905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G:\Новая папка\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85728"/>
            <a:ext cx="9144000" cy="6286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3</Words>
  <Application>Microsoft Office PowerPoint</Application>
  <PresentationFormat>Экран (4:3)</PresentationFormat>
  <Paragraphs>2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Новый Год  шагает  по планете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6</cp:revision>
  <dcterms:created xsi:type="dcterms:W3CDTF">2010-12-14T08:02:42Z</dcterms:created>
  <dcterms:modified xsi:type="dcterms:W3CDTF">2013-01-22T13:07:31Z</dcterms:modified>
</cp:coreProperties>
</file>