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466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5B44-FA3C-4144-BD30-98A9573E5773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4E175-009D-4E10-812E-7D203AEC26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4E175-009D-4E10-812E-7D203AEC26A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38FA-1AD5-4ED5-A463-1A87319A6AB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4720E-9E42-4230-B2DB-E50616466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3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36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SPORT</a:t>
            </a:r>
            <a:endParaRPr lang="ru-RU" sz="96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Where can we play sport games?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4" name="Picture 10" descr="http://lyantor.info/news/wp-content/uploads/%D0%BB%D1%8F%D0%BD%D1%82%D0%BE%D1%80-%D1%81%D0%BF%D0%BE%D1%80%D1%82-%D1%81%D0%BE%D1%80%D0%B5%D0%B2%D0%BD%D0%BE%D0%B2%D0%B0%D0%BD%D0%B8%D1%8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024336" cy="2805874"/>
          </a:xfrm>
          <a:prstGeom prst="rect">
            <a:avLst/>
          </a:prstGeom>
          <a:noFill/>
        </p:spPr>
      </p:pic>
      <p:pic>
        <p:nvPicPr>
          <p:cNvPr id="1036" name="Picture 12" descr="http://images.gifmania.ru/Animated-Gifs-Walt-Disney/Animations-Disney-Characters/Images-Mickey-Mouse/Minnie-Mouse-Sport/minnie-mouse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5166" y="332656"/>
            <a:ext cx="3048834" cy="2036392"/>
          </a:xfrm>
          <a:prstGeom prst="rect">
            <a:avLst/>
          </a:prstGeom>
          <a:noFill/>
        </p:spPr>
      </p:pic>
      <p:pic>
        <p:nvPicPr>
          <p:cNvPr id="1038" name="Picture 14" descr="http://images.gifmania.ru/Animated-Gifs-Walt-Disney/Animations-Disney-Characters/Images-Mickey-Mouse/Mickey-Mouse-Sport/mickey-mouse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91025"/>
            <a:ext cx="2381250" cy="2466975"/>
          </a:xfrm>
          <a:prstGeom prst="rect">
            <a:avLst/>
          </a:prstGeom>
          <a:noFill/>
        </p:spPr>
      </p:pic>
      <p:pic>
        <p:nvPicPr>
          <p:cNvPr id="1040" name="Picture 16" descr="http://thumbnail071.mylivepage.com/chunk71/1117589/1237/small_gif1893.gi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2411760" cy="2756297"/>
          </a:xfrm>
          <a:prstGeom prst="rect">
            <a:avLst/>
          </a:prstGeom>
          <a:noFill/>
        </p:spPr>
      </p:pic>
      <p:pic>
        <p:nvPicPr>
          <p:cNvPr id="15" name="Picture 10" descr="http://www.sunsetpalmvillas.com/fl2/tigger_0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789040"/>
            <a:ext cx="1669043" cy="2636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22048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204864"/>
            <a:ext cx="9144000" cy="3717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6" descr="http://disclas.narod.ru/DC-Winnie/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509120"/>
            <a:ext cx="3784451" cy="2080631"/>
          </a:xfrm>
          <a:prstGeom prst="rect">
            <a:avLst/>
          </a:prstGeom>
          <a:noFill/>
        </p:spPr>
      </p:pic>
      <p:pic>
        <p:nvPicPr>
          <p:cNvPr id="6" name="Picture 17" descr="D:\GIFКИ\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6672"/>
            <a:ext cx="3704706" cy="3136370"/>
          </a:xfrm>
          <a:prstGeom prst="rect">
            <a:avLst/>
          </a:prstGeom>
          <a:noFill/>
        </p:spPr>
      </p:pic>
      <p:pic>
        <p:nvPicPr>
          <p:cNvPr id="28674" name="Picture 2" descr="D:\GIFКИ\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844824"/>
            <a:ext cx="1195189" cy="35304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2.bp.blogspot.com/-r5ZnAo2tAXA/TiBXJfh6LbI/AAAAAAAALIw/Ammg6XIOYrc/s1600/Tigg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3059832" cy="3459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05685E-7 L 0.49028 0.1361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3 0.05246 L -0.6974 -0.09961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54461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smtClean="0">
                <a:latin typeface="Comic Sans MS" pitchFamily="66" charset="0"/>
              </a:rPr>
              <a:t>At the stadium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Comic Sans MS" pitchFamily="66" charset="0"/>
              </a:rPr>
              <a:t>On the sports ground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Comic Sans MS" pitchFamily="66" charset="0"/>
              </a:rPr>
              <a:t>To swim in the swimming pool</a:t>
            </a:r>
          </a:p>
          <a:p>
            <a:pPr>
              <a:lnSpc>
                <a:spcPct val="150000"/>
              </a:lnSpc>
            </a:pPr>
            <a:r>
              <a:rPr lang="en-US" sz="4800" b="1" dirty="0" smtClean="0">
                <a:latin typeface="Comic Sans MS" pitchFamily="66" charset="0"/>
              </a:rPr>
              <a:t>In the gym</a:t>
            </a:r>
            <a:endParaRPr lang="ru-RU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business.compulenta.ru/upload/iblock/b09/deri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7"/>
            <a:ext cx="4788024" cy="3645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22" name="Picture 2" descr="http://us.123rf.com/400wm/400/400/pressmaster/pressmaster1106/pressmaster110601892/9820218-n-n-n--n-n---n-n-----noe-------n--------nfn--nf--n--------n-n----------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5112568" cy="34126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</a:t>
            </a:r>
            <a:r>
              <a:rPr lang="ru-RU" dirty="0" smtClean="0"/>
              <a:t> </a:t>
            </a:r>
            <a:r>
              <a:rPr lang="en-US" dirty="0" smtClean="0"/>
              <a:t>TASK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sz="6000" b="1" dirty="0" smtClean="0">
                <a:latin typeface="Comic Sans MS" pitchFamily="66" charset="0"/>
              </a:rPr>
              <a:t>Ex. 2-</a:t>
            </a:r>
            <a:r>
              <a:rPr lang="en-US" sz="6000" b="1" u="sng" dirty="0" smtClean="0">
                <a:latin typeface="Comic Sans MS" pitchFamily="66" charset="0"/>
              </a:rPr>
              <a:t>4</a:t>
            </a:r>
            <a:r>
              <a:rPr lang="en-US" sz="6000" b="1" dirty="0" smtClean="0">
                <a:latin typeface="Comic Sans MS" pitchFamily="66" charset="0"/>
              </a:rPr>
              <a:t> p. 118 dictation</a:t>
            </a:r>
          </a:p>
          <a:p>
            <a:pPr algn="ctr">
              <a:buNone/>
            </a:pPr>
            <a:endParaRPr lang="ru-RU" sz="6000" b="1" dirty="0">
              <a:latin typeface="Comic Sans MS" pitchFamily="66" charset="0"/>
            </a:endParaRPr>
          </a:p>
        </p:txBody>
      </p:sp>
      <p:pic>
        <p:nvPicPr>
          <p:cNvPr id="5" name="Picture 12" descr="tigger-soccer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91783" cy="1870497"/>
          </a:xfrm>
          <a:prstGeom prst="rect">
            <a:avLst/>
          </a:prstGeom>
          <a:noFill/>
        </p:spPr>
      </p:pic>
      <p:pic>
        <p:nvPicPr>
          <p:cNvPr id="6" name="Picture 6" descr="tigger-tennis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234" y="4061637"/>
            <a:ext cx="2330971" cy="2718334"/>
          </a:xfrm>
          <a:prstGeom prst="rect">
            <a:avLst/>
          </a:prstGeom>
          <a:noFill/>
        </p:spPr>
      </p:pic>
      <p:pic>
        <p:nvPicPr>
          <p:cNvPr id="7" name="Picture 4" descr="tigger-basketball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2669" y="0"/>
            <a:ext cx="2501331" cy="2376264"/>
          </a:xfrm>
          <a:prstGeom prst="rect">
            <a:avLst/>
          </a:prstGeom>
          <a:noFill/>
        </p:spPr>
      </p:pic>
      <p:pic>
        <p:nvPicPr>
          <p:cNvPr id="8" name="Picture 2" descr="tigger-baseball-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73681"/>
            <a:ext cx="2051720" cy="2984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53136"/>
            <a:ext cx="3134978" cy="1512168"/>
          </a:xfrm>
          <a:prstGeom prst="rect">
            <a:avLst/>
          </a:prstGeom>
          <a:noFill/>
        </p:spPr>
      </p:pic>
      <p:pic>
        <p:nvPicPr>
          <p:cNvPr id="21508" name="Picture 4" descr="самые большие стадионы Америки: Брайан Денни Стэдиум. Фото / Bryant Denny Stadium. 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65733"/>
            <a:ext cx="3456384" cy="2259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10" name="Picture 6" descr="http://piks.ru/uploads/images/catalog_src/sportivnaya-ploschadka-22h11-2_src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72816"/>
            <a:ext cx="3024336" cy="2268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12" name="Picture 8" descr="http://evd.ru/photos/1.066555909E+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0648"/>
            <a:ext cx="2448272" cy="1834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14" name="Picture 10" descr="http://wiki.mephist.ru/images/8/85/Kantemirovsk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76872"/>
            <a:ext cx="259228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амые большие футбольные стадионы мира: Сантьяго Бернабеу. Фото / Estadio Santiago Bernabéu.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7232" y="1052736"/>
            <a:ext cx="3826768" cy="99412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 descr="tigger-soccer-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2987824" cy="2405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6" name="Picture 4" descr="http://2.bp.blogspot.com/-r5ZnAo2tAXA/TiBXJfh6LbI/AAAAAAAALIw/Ammg6XIOYrc/s1600/Tigg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25" y="1556792"/>
            <a:ext cx="3571875" cy="4038601"/>
          </a:xfrm>
          <a:prstGeom prst="rect">
            <a:avLst/>
          </a:prstGeom>
          <a:noFill/>
        </p:spPr>
      </p:pic>
      <p:pic>
        <p:nvPicPr>
          <p:cNvPr id="8" name="Picture 2" descr="tigger-baseball-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284984"/>
            <a:ext cx="2088232" cy="3037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masterfibre-msk.ru/images/image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394720" cy="207424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ground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6" descr="tigger-tennis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845248"/>
            <a:ext cx="2267744" cy="2644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4" descr="http://www.tiggerman.com/gallery/var/albums/sports/tigger-volleyball-01.gif?m=13031841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3501008"/>
            <a:ext cx="3642478" cy="1283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12" descr="tigger-tennis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1840524" cy="2592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14" descr="animated gifs Badmint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564904"/>
            <a:ext cx="792088" cy="97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tigger-basketball-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3" y="0"/>
            <a:ext cx="2051722" cy="2609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12" descr="tigger-soccer-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2390" y="0"/>
            <a:ext cx="2727258" cy="21328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adSqjhoFME4/TeDLG-O17DI/AAAAAAAAAAM/A3icKPXZdgQ/s1600/nem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128792" cy="622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GIFКИ\do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455233" cy="2094905"/>
          </a:xfrm>
          <a:prstGeom prst="rect">
            <a:avLst/>
          </a:prstGeom>
          <a:noFill/>
        </p:spPr>
      </p:pic>
      <p:pic>
        <p:nvPicPr>
          <p:cNvPr id="24580" name="Picture 4" descr="bus animate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80728"/>
            <a:ext cx="2743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6697E-6 L 0.97657 -0.005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olomo.ru/img/p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7020780" cy="4680520"/>
          </a:xfrm>
          <a:prstGeom prst="rect">
            <a:avLst/>
          </a:prstGeom>
          <a:noFill/>
        </p:spPr>
      </p:pic>
      <p:pic>
        <p:nvPicPr>
          <p:cNvPr id="5" name="Picture 16" descr="http://disclas.narod.ru/DC-Winnie/Fl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149080"/>
            <a:ext cx="2776339" cy="1526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3501008"/>
            <a:ext cx="3970784" cy="207424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 pool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can swim and who can’t?</a:t>
            </a:r>
            <a:endParaRPr lang="ru-RU" b="1" dirty="0"/>
          </a:p>
        </p:txBody>
      </p:sp>
      <p:pic>
        <p:nvPicPr>
          <p:cNvPr id="26626" name="Picture 2" descr="D:\GIFК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697" y="2636912"/>
            <a:ext cx="3944303" cy="3905250"/>
          </a:xfrm>
          <a:prstGeom prst="rect">
            <a:avLst/>
          </a:prstGeom>
          <a:noFill/>
        </p:spPr>
      </p:pic>
      <p:pic>
        <p:nvPicPr>
          <p:cNvPr id="26627" name="Picture 3" descr="D:\GIFКИ\анимашки\кошки\cat2-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1838275" cy="2941240"/>
          </a:xfrm>
          <a:prstGeom prst="rect">
            <a:avLst/>
          </a:prstGeom>
          <a:noFill/>
        </p:spPr>
      </p:pic>
      <p:pic>
        <p:nvPicPr>
          <p:cNvPr id="26628" name="Picture 4" descr="D:\GIFКИ\анимашки\разные\fish2-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95536" y="1556792"/>
            <a:ext cx="3965376" cy="1833736"/>
          </a:xfrm>
          <a:prstGeom prst="rect">
            <a:avLst/>
          </a:prstGeom>
          <a:noFill/>
        </p:spPr>
      </p:pic>
      <p:pic>
        <p:nvPicPr>
          <p:cNvPr id="26629" name="Picture 5" descr="D:\GIFКИ\анимашки\разные\frog4-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717032"/>
            <a:ext cx="3413546" cy="2036812"/>
          </a:xfrm>
          <a:prstGeom prst="rect">
            <a:avLst/>
          </a:prstGeom>
          <a:noFill/>
        </p:spPr>
      </p:pic>
      <p:pic>
        <p:nvPicPr>
          <p:cNvPr id="26631" name="Picture 7" descr="http://www.proza.ru/pics/2011/08/28/7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268760"/>
            <a:ext cx="241935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84.beon.ru/4/54/265404/30/10388730/Sport_Zal_thu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48680"/>
            <a:ext cx="3898776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ru-RU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://www.tiggerman.com/gallery/var/albums/sports/tigger-volleyball-01.gif?m=1303184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3374443" cy="1087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4" descr="tigger-basketball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3568" y="1412776"/>
            <a:ext cx="2952328" cy="2804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6" descr="http://www.brisbanetabletennis.org.au/content_files/image/table-tennis-col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5328" y="4221088"/>
            <a:ext cx="3118673" cy="2636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10" descr="http://www.sunsetpalmvillas.com/fl2/tigger_0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21088"/>
            <a:ext cx="1669043" cy="2636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8" descr="tigger-soccer-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81128"/>
            <a:ext cx="3131840" cy="2276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47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SPORT</vt:lpstr>
      <vt:lpstr>Слайд 2</vt:lpstr>
      <vt:lpstr>Stadium</vt:lpstr>
      <vt:lpstr>Sports ground</vt:lpstr>
      <vt:lpstr>Слайд 5</vt:lpstr>
      <vt:lpstr>Слайд 6</vt:lpstr>
      <vt:lpstr>Swimming pool</vt:lpstr>
      <vt:lpstr>Who can swim and who can’t?</vt:lpstr>
      <vt:lpstr>Gym</vt:lpstr>
      <vt:lpstr>Слайд 10</vt:lpstr>
      <vt:lpstr>Слайд 11</vt:lpstr>
      <vt:lpstr>Слайд 12</vt:lpstr>
      <vt:lpstr>HOME 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</dc:title>
  <dc:creator>Nika</dc:creator>
  <cp:lastModifiedBy>Nika</cp:lastModifiedBy>
  <cp:revision>26</cp:revision>
  <dcterms:created xsi:type="dcterms:W3CDTF">2012-12-06T17:23:09Z</dcterms:created>
  <dcterms:modified xsi:type="dcterms:W3CDTF">2013-01-28T16:48:39Z</dcterms:modified>
</cp:coreProperties>
</file>