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5CA12B-C3E1-416A-89A0-7A507F1E1931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E433F4-9481-46F8-A921-9749F46A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математики по теме: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Учитель: </a:t>
            </a:r>
            <a:r>
              <a:rPr lang="ru-RU" dirty="0" err="1" smtClean="0"/>
              <a:t>Дубовская</a:t>
            </a:r>
            <a:r>
              <a:rPr lang="ru-RU" dirty="0" smtClean="0"/>
              <a:t> Е.Н.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41155" y="2967335"/>
            <a:ext cx="5261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«Треугольники».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Стихи и фигуры.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1" y="1340768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нашей планеты.</a:t>
            </a:r>
            <a:endParaRPr lang="ru-RU" dirty="0"/>
          </a:p>
        </p:txBody>
      </p:sp>
      <p:pic>
        <p:nvPicPr>
          <p:cNvPr id="1026" name="Picture 2" descr="C:\Documents and Settings\Admin\Мои документы\Папины дочки\Мои рисунки\220px-Bermuda_Triang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196752"/>
            <a:ext cx="547260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«Бермудский треугольник»</a:t>
            </a:r>
            <a:endParaRPr lang="ru-RU" dirty="0"/>
          </a:p>
        </p:txBody>
      </p:sp>
      <p:pic>
        <p:nvPicPr>
          <p:cNvPr id="2051" name="Picture 3" descr="C:\Documents and Settings\Admin\Мои документы\Папины дочки\Мои рисунки\bermu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490787" y="1811337"/>
            <a:ext cx="41624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</a:t>
            </a:r>
            <a:r>
              <a:rPr lang="ru-RU" dirty="0" err="1" smtClean="0"/>
              <a:t>Танграм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ww.clker.com/cliparts/0/0/9/2/1195422696689687078tangram-29_yves_guillou_01.svg.h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124744"/>
            <a:ext cx="4968552" cy="4524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треугольников.</a:t>
            </a:r>
            <a:br>
              <a:rPr lang="ru-RU" dirty="0" smtClean="0"/>
            </a:br>
            <a:r>
              <a:rPr lang="ru-RU" b="1" u="sng" dirty="0" smtClean="0"/>
              <a:t>По углам.</a:t>
            </a:r>
            <a:endParaRPr lang="ru-RU" b="1" u="sng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1916831"/>
          <a:ext cx="6096000" cy="460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61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Остроугольный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</a:rPr>
                        <a:t> треугольник.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Все три угла острые.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361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2) Тупоугольный треугольник.</a:t>
                      </a:r>
                    </a:p>
                    <a:p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Один угол тупой, остальные – острые.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361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3)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Прямоугольный треугольник.</a:t>
                      </a:r>
                    </a:p>
                    <a:p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Один угол прямой, остальные – острые.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691680" y="5085184"/>
            <a:ext cx="1872208" cy="1224136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691680" y="2060848"/>
            <a:ext cx="2232248" cy="1152128"/>
          </a:xfrm>
          <a:prstGeom prst="triangle">
            <a:avLst>
              <a:gd name="adj" fmla="val 109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-607480">
            <a:off x="1790886" y="3933558"/>
            <a:ext cx="2576248" cy="496206"/>
          </a:xfrm>
          <a:prstGeom prst="triangle">
            <a:avLst>
              <a:gd name="adj" fmla="val 745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треугольников.</a:t>
            </a:r>
            <a:br>
              <a:rPr lang="ru-RU" dirty="0" smtClean="0"/>
            </a:br>
            <a:r>
              <a:rPr lang="ru-RU" b="1" u="sng" dirty="0" smtClean="0"/>
              <a:t>По сторонам.</a:t>
            </a:r>
            <a:endParaRPr lang="ru-RU" b="1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628800"/>
          <a:ext cx="6696744" cy="4781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8372"/>
                <a:gridCol w="3348372"/>
              </a:tblGrid>
              <a:tr h="1593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1)Равнобедренный треугольник.</a:t>
                      </a:r>
                    </a:p>
                    <a:p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Треугольник , у которого две</a:t>
                      </a: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</a:rPr>
                        <a:t> стороны  равны, называется равнобедренным.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93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2) Равносторонний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</a:rPr>
                        <a:t> треугольник.</a:t>
                      </a:r>
                    </a:p>
                    <a:p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</a:rPr>
                        <a:t>Треугольник, у которого все стороны равны, называется равносторонний.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93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3) Разносторонний треугольник.</a:t>
                      </a:r>
                    </a:p>
                    <a:p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Все стороны разной длины.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619672" y="1916832"/>
            <a:ext cx="2304256" cy="936104"/>
          </a:xfrm>
          <a:prstGeom prst="triangle">
            <a:avLst>
              <a:gd name="adj" fmla="val 493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2123728" y="3429000"/>
            <a:ext cx="1368152" cy="1080120"/>
          </a:xfrm>
          <a:prstGeom prst="triangle">
            <a:avLst>
              <a:gd name="adj" fmla="val 5105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619672" y="5085184"/>
            <a:ext cx="2304256" cy="936104"/>
          </a:xfrm>
          <a:prstGeom prst="triangle">
            <a:avLst>
              <a:gd name="adj" fmla="val 728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83568" y="4365104"/>
            <a:ext cx="3600400" cy="1224136"/>
          </a:xfrm>
          <a:prstGeom prst="round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4941168"/>
            <a:ext cx="439248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2348880"/>
            <a:ext cx="4104456" cy="1224136"/>
          </a:xfrm>
          <a:prstGeom prst="round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844824"/>
            <a:ext cx="3888432" cy="129614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Дайте название каждому из пересечений множеств.</a:t>
            </a:r>
            <a:endParaRPr lang="ru-RU" dirty="0"/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 flipH="1">
            <a:off x="539552" y="1817440"/>
            <a:ext cx="8064896" cy="5040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Равнобедренные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треугольники             ?              Прямоугольные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треугольники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Тупоугольные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треугольники            ?                Разносторонние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треугольники  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3621024" y="4937760"/>
            <a:ext cx="684276" cy="664464"/>
          </a:xfrm>
          <a:custGeom>
            <a:avLst/>
            <a:gdLst>
              <a:gd name="connsiteX0" fmla="*/ 658368 w 684276"/>
              <a:gd name="connsiteY0" fmla="*/ 0 h 664464"/>
              <a:gd name="connsiteX1" fmla="*/ 658368 w 684276"/>
              <a:gd name="connsiteY1" fmla="*/ 512064 h 664464"/>
              <a:gd name="connsiteX2" fmla="*/ 502920 w 684276"/>
              <a:gd name="connsiteY2" fmla="*/ 640080 h 664464"/>
              <a:gd name="connsiteX3" fmla="*/ 0 w 684276"/>
              <a:gd name="connsiteY3" fmla="*/ 658368 h 664464"/>
              <a:gd name="connsiteX4" fmla="*/ 0 w 684276"/>
              <a:gd name="connsiteY4" fmla="*/ 658368 h 6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276" h="664464">
                <a:moveTo>
                  <a:pt x="658368" y="0"/>
                </a:moveTo>
                <a:cubicBezTo>
                  <a:pt x="671322" y="202692"/>
                  <a:pt x="684276" y="405384"/>
                  <a:pt x="658368" y="512064"/>
                </a:cubicBezTo>
                <a:cubicBezTo>
                  <a:pt x="632460" y="618744"/>
                  <a:pt x="612648" y="615696"/>
                  <a:pt x="502920" y="640080"/>
                </a:cubicBezTo>
                <a:cubicBezTo>
                  <a:pt x="393192" y="664464"/>
                  <a:pt x="0" y="658368"/>
                  <a:pt x="0" y="658368"/>
                </a:cubicBezTo>
                <a:lnTo>
                  <a:pt x="0" y="658368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665220" y="2346960"/>
            <a:ext cx="812292" cy="780288"/>
          </a:xfrm>
          <a:custGeom>
            <a:avLst/>
            <a:gdLst>
              <a:gd name="connsiteX0" fmla="*/ 47244 w 812292"/>
              <a:gd name="connsiteY0" fmla="*/ 780288 h 780288"/>
              <a:gd name="connsiteX1" fmla="*/ 38100 w 812292"/>
              <a:gd name="connsiteY1" fmla="*/ 158496 h 780288"/>
              <a:gd name="connsiteX2" fmla="*/ 275844 w 812292"/>
              <a:gd name="connsiteY2" fmla="*/ 30480 h 780288"/>
              <a:gd name="connsiteX3" fmla="*/ 742188 w 812292"/>
              <a:gd name="connsiteY3" fmla="*/ 3048 h 780288"/>
              <a:gd name="connsiteX4" fmla="*/ 696468 w 812292"/>
              <a:gd name="connsiteY4" fmla="*/ 12192 h 78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292" h="780288">
                <a:moveTo>
                  <a:pt x="47244" y="780288"/>
                </a:moveTo>
                <a:cubicBezTo>
                  <a:pt x="23622" y="531876"/>
                  <a:pt x="0" y="283464"/>
                  <a:pt x="38100" y="158496"/>
                </a:cubicBezTo>
                <a:cubicBezTo>
                  <a:pt x="76200" y="33528"/>
                  <a:pt x="158496" y="56388"/>
                  <a:pt x="275844" y="30480"/>
                </a:cubicBezTo>
                <a:cubicBezTo>
                  <a:pt x="393192" y="4572"/>
                  <a:pt x="672084" y="6096"/>
                  <a:pt x="742188" y="3048"/>
                </a:cubicBezTo>
                <a:cubicBezTo>
                  <a:pt x="812292" y="0"/>
                  <a:pt x="696468" y="12192"/>
                  <a:pt x="696468" y="121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Площадь закрашенной части равна       7 кв.см. Во сколько раз площадь всего прямоугольника больше площади закрашенной части?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(сторона клетки 5 мм)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2" y="4005063"/>
          <a:ext cx="8712970" cy="1944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Блок-схема: объединение 10"/>
          <p:cNvSpPr/>
          <p:nvPr/>
        </p:nvSpPr>
        <p:spPr>
          <a:xfrm rot="-5400000">
            <a:off x="229824" y="4026760"/>
            <a:ext cx="1909839" cy="1866447"/>
          </a:xfrm>
          <a:prstGeom prst="flowChartMer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 flipV="1">
            <a:off x="4602327" y="1527189"/>
            <a:ext cx="1923174" cy="6878924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узел 22"/>
          <p:cNvSpPr/>
          <p:nvPr/>
        </p:nvSpPr>
        <p:spPr>
          <a:xfrm>
            <a:off x="4139952" y="5661248"/>
            <a:ext cx="864096" cy="86409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4499992" y="4869160"/>
            <a:ext cx="864096" cy="86409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3707904" y="4869160"/>
            <a:ext cx="864096" cy="86409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4932040" y="4149080"/>
            <a:ext cx="864096" cy="86409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4067944" y="4149080"/>
            <a:ext cx="864096" cy="86409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203848" y="4149080"/>
            <a:ext cx="864096" cy="86409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372200" y="3573016"/>
            <a:ext cx="864096" cy="864096"/>
          </a:xfrm>
          <a:prstGeom prst="flowChartConnec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6804248" y="2852936"/>
            <a:ext cx="864096" cy="864096"/>
          </a:xfrm>
          <a:prstGeom prst="flowChartConnec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5940152" y="2852936"/>
            <a:ext cx="864096" cy="864096"/>
          </a:xfrm>
          <a:prstGeom prst="flowChartConnec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236296" y="2132856"/>
            <a:ext cx="864096" cy="864096"/>
          </a:xfrm>
          <a:prstGeom prst="flowChartConnec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372200" y="2132856"/>
            <a:ext cx="864096" cy="864096"/>
          </a:xfrm>
          <a:prstGeom prst="flowChartConnec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508104" y="2132856"/>
            <a:ext cx="864096" cy="864096"/>
          </a:xfrm>
          <a:prstGeom prst="flowChartConnec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619672" y="3501008"/>
            <a:ext cx="864096" cy="86409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051720" y="2780928"/>
            <a:ext cx="864096" cy="86409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187624" y="2780928"/>
            <a:ext cx="864096" cy="86409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483768" y="2060848"/>
            <a:ext cx="864096" cy="86409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619672" y="2060848"/>
            <a:ext cx="864096" cy="86409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55576" y="2060848"/>
            <a:ext cx="864096" cy="86409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5257800"/>
          </a:xfrm>
        </p:spPr>
        <p:txBody>
          <a:bodyPr>
            <a:normAutofit/>
          </a:bodyPr>
          <a:lstStyle/>
          <a:p>
            <a:pPr marL="0" indent="-514350">
              <a:spcBef>
                <a:spcPts val="0"/>
              </a:spcBef>
              <a:buNone/>
            </a:pPr>
            <a:r>
              <a:rPr lang="ru-RU" sz="3200" dirty="0" smtClean="0"/>
              <a:t> </a:t>
            </a:r>
          </a:p>
          <a:p>
            <a:pPr marL="0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 smtClean="0"/>
              <a:t>    </a:t>
            </a:r>
            <a:r>
              <a:rPr lang="ru-RU" sz="4000" dirty="0" smtClean="0"/>
              <a:t>12    5                             7          11 </a:t>
            </a:r>
          </a:p>
          <a:p>
            <a:pPr marL="0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4000" dirty="0" smtClean="0"/>
              <a:t>       60  55                                 110</a:t>
            </a:r>
          </a:p>
          <a:p>
            <a:pPr>
              <a:buNone/>
            </a:pPr>
            <a:r>
              <a:rPr lang="ru-RU" sz="3200" dirty="0" smtClean="0"/>
              <a:t>                                         </a:t>
            </a:r>
          </a:p>
          <a:p>
            <a:pPr>
              <a:lnSpc>
                <a:spcPct val="110000"/>
              </a:lnSpc>
              <a:buNone/>
            </a:pPr>
            <a:r>
              <a:rPr lang="ru-RU" sz="4000" dirty="0" smtClean="0"/>
              <a:t>                     31     5 </a:t>
            </a:r>
          </a:p>
          <a:p>
            <a:pPr>
              <a:lnSpc>
                <a:spcPct val="110000"/>
              </a:lnSpc>
              <a:buNone/>
            </a:pPr>
            <a:endParaRPr lang="ru-RU" sz="4000" dirty="0" smtClean="0"/>
          </a:p>
          <a:p>
            <a:pPr>
              <a:lnSpc>
                <a:spcPct val="110000"/>
              </a:lnSpc>
              <a:buNone/>
            </a:pPr>
            <a:r>
              <a:rPr lang="ru-RU" sz="4000" dirty="0" smtClean="0"/>
              <a:t>                            310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Найдите закономерность и вставьте пропущенные числа.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821</TotalTime>
  <Words>165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Урок математики по теме: </vt:lpstr>
      <vt:lpstr>Загадка нашей планеты.</vt:lpstr>
      <vt:lpstr>«Бермудский треугольник»</vt:lpstr>
      <vt:lpstr>Игра «Танграм».</vt:lpstr>
      <vt:lpstr>Классификация треугольников. По углам.</vt:lpstr>
      <vt:lpstr>Классификация треугольников. По сторонам.</vt:lpstr>
      <vt:lpstr>Дайте название каждому из пересечений множеств.</vt:lpstr>
      <vt:lpstr>Площадь закрашенной части равна       7 кв.см. Во сколько раз площадь всего прямоугольника больше площади закрашенной части? (сторона клетки 5 мм)</vt:lpstr>
      <vt:lpstr>Найдите закономерность и вставьте пропущенные числа.</vt:lpstr>
      <vt:lpstr>Стихи и фигуры.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по теме: </dc:title>
  <dc:creator>User</dc:creator>
  <cp:lastModifiedBy>Roman</cp:lastModifiedBy>
  <cp:revision>60</cp:revision>
  <dcterms:created xsi:type="dcterms:W3CDTF">2011-04-24T06:47:00Z</dcterms:created>
  <dcterms:modified xsi:type="dcterms:W3CDTF">2013-06-19T20:01:20Z</dcterms:modified>
</cp:coreProperties>
</file>