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tterfly-tour.ru/photo/essentyki/obzor_essentyki/city_essentyki/big/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76" y="0"/>
            <a:ext cx="91500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7339"/>
          <a:stretch>
            <a:fillRect/>
          </a:stretch>
        </p:blipFill>
        <p:spPr bwMode="auto">
          <a:xfrm>
            <a:off x="63673" y="0"/>
            <a:ext cx="9080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esbp.ru/essentuki/1p/b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esbp.ru/essentuki/1p/b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G:\Ессентуки\Ессентуки контакт\x_1c201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" y="0"/>
            <a:ext cx="913393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Ессентуки\Ессентуки контакт\x_c5cf9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Ессентуки\еще фотки\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65408_img1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65408_img1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65408_img1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rod.tomsk.ru/i/u/8897/vok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поиск</dc:creator>
  <cp:lastModifiedBy>поиск</cp:lastModifiedBy>
  <cp:revision>2</cp:revision>
  <dcterms:created xsi:type="dcterms:W3CDTF">2013-01-21T15:47:13Z</dcterms:created>
  <dcterms:modified xsi:type="dcterms:W3CDTF">2013-01-21T16:32:16Z</dcterms:modified>
</cp:coreProperties>
</file>