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7B0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moimarki.ru/countries/kazakhstan/img/marks2006/5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40768"/>
            <a:ext cx="7429500" cy="3714751"/>
          </a:xfrm>
          <a:prstGeom prst="rect">
            <a:avLst/>
          </a:prstGeom>
          <a:noFill/>
        </p:spPr>
      </p:pic>
      <p:pic>
        <p:nvPicPr>
          <p:cNvPr id="1028" name="Picture 4" descr="http://img15.nnm.ru/6/c/9/f/8/6eaf2fc87947431d933478b24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852936"/>
            <a:ext cx="3133077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freejojo.com/uploads/posts/2012-05/1337273132_pravdivaja_istorija_barona_mjunhgauzen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5112568" cy="5112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50000">
              <a:srgbClr val="FFC000"/>
            </a:gs>
            <a:gs pos="100000">
              <a:srgbClr val="677B0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Распе Рудольф Эри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117641" cy="417646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4580" name="Picture 4" descr="http://jili-bili.ru/files/labirint/big/24340903lab1end12828447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89040"/>
            <a:ext cx="36576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www.pochemuchka.net/bilder/big/12791269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764704"/>
            <a:ext cx="1619250" cy="226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rgbClr val="92D050"/>
            </a:gs>
            <a:gs pos="100000">
              <a:schemeClr val="accent4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6"/>
            <a:ext cx="2655279" cy="923330"/>
          </a:xfrm>
          <a:prstGeom prst="rect">
            <a:avLst/>
          </a:prstGeom>
          <a:solidFill>
            <a:srgbClr val="00206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пустыня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916832"/>
            <a:ext cx="1770036" cy="92333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/>
              </a:rPr>
              <a:t>море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3212976"/>
            <a:ext cx="2260555" cy="92333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жираф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5013176"/>
            <a:ext cx="5052986" cy="923330"/>
          </a:xfrm>
          <a:prstGeom prst="rect">
            <a:avLst/>
          </a:prstGeom>
          <a:solidFill>
            <a:schemeClr val="tx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концертный зал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bg1"/>
              </a:solidFill>
              <a:effectLst/>
            </a:endParaRPr>
          </a:p>
        </p:txBody>
      </p:sp>
      <p:pic>
        <p:nvPicPr>
          <p:cNvPr id="14338" name="Picture 2" descr="http://t2.gstatic.com/images?q=tbn:ANd9GcQ5np1bQ_CpQS3_ejfWfnhw3uWXVDMkn0yL7GJPk3mYsdVXtWUyrDNdVK-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32656"/>
            <a:ext cx="1362075" cy="1019176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ANd9GcQdaXchOb1OeKOfKaxgzUZxz82NS7ySGTqZ5O4wYpRqB_3FDzKj_E1UE5D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1428750" cy="1076326"/>
          </a:xfrm>
          <a:prstGeom prst="rect">
            <a:avLst/>
          </a:prstGeom>
          <a:noFill/>
        </p:spPr>
      </p:pic>
      <p:pic>
        <p:nvPicPr>
          <p:cNvPr id="14342" name="Picture 6" descr="http://t2.gstatic.com/images?q=tbn:ANd9GcRWJzoAAiDjR2Rr1kqhF1ddGn3VBv_iSYaN3KAGhO3LV7Oe8xMeqry8V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284984"/>
            <a:ext cx="1352550" cy="1209676"/>
          </a:xfrm>
          <a:prstGeom prst="rect">
            <a:avLst/>
          </a:prstGeom>
          <a:noFill/>
        </p:spPr>
      </p:pic>
      <p:pic>
        <p:nvPicPr>
          <p:cNvPr id="14344" name="Picture 8" descr="http://t3.gstatic.com/images?q=tbn:ANd9GcS8EiIjo6u3uwZwLKyGreE0PHCfIBVzQxwEU3SW6fRHsFuEK0FFjW4L6Go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4869160"/>
            <a:ext cx="1304925" cy="104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raskraska.ru/book/img/giraffe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32656"/>
            <a:ext cx="3886530" cy="5832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fotoart.org.ua/albums/userpics/namib_desert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304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kabardino-balkaria.info/wp-content/img/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491" y="0"/>
            <a:ext cx="897297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tx2">
                <a:lumMod val="5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thepiratesrealm.com/games/ship%20larg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60648"/>
            <a:ext cx="5715000" cy="59626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23928" y="2132856"/>
            <a:ext cx="12162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«Морской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ветер»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80112" y="1916832"/>
            <a:ext cx="2670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err="1" smtClean="0"/>
              <a:t>Натипак</a:t>
            </a:r>
            <a:endParaRPr lang="ru-RU" sz="5400" b="1" dirty="0"/>
          </a:p>
        </p:txBody>
      </p:sp>
      <p:pic>
        <p:nvPicPr>
          <p:cNvPr id="19458" name="Picture 2" descr="http://www.yarfoto.ru/klipart_v_big/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088" y="2276872"/>
            <a:ext cx="3588199" cy="3816424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4860032" y="2780928"/>
            <a:ext cx="1224136" cy="9784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11560" y="1579642"/>
            <a:ext cx="2376264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когда...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может...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будет...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ог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ли...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звали...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было ли...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согласны ли вы...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верно...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3851920" y="1772816"/>
            <a:ext cx="446449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3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дайте объяснение, почему...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3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вы думаете...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3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почему вы считаете...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3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чем разница...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3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предположите, что будет, если...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3225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что, если...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games-mm.ru/userfiles/Image/good/photo_3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61</Words>
  <Application>Microsoft Office PowerPoint</Application>
  <PresentationFormat>Экран (4:3)</PresentationFormat>
  <Paragraphs>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поиск</dc:creator>
  <cp:lastModifiedBy>поиск</cp:lastModifiedBy>
  <cp:revision>7</cp:revision>
  <dcterms:created xsi:type="dcterms:W3CDTF">2013-01-20T16:18:54Z</dcterms:created>
  <dcterms:modified xsi:type="dcterms:W3CDTF">2013-01-21T16:10:59Z</dcterms:modified>
</cp:coreProperties>
</file>