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56" r:id="rId3"/>
    <p:sldId id="257" r:id="rId4"/>
    <p:sldId id="261" r:id="rId5"/>
    <p:sldId id="263" r:id="rId6"/>
    <p:sldId id="258" r:id="rId7"/>
    <p:sldId id="262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BBFCB-0CE6-4294-8DBE-200A5E717712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422F-049F-4AFB-ADE6-A1BEF03C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0;&#1076;&#1084;&#1080;&#1085;\Desktop\&#1050;&#1086;&#1085;&#1082;&#1091;&#1088;&#1089;%20&#1055;&#1088;&#1077;&#1079;&#1077;&#1085;&#1090;&#1072;&#1094;&#1080;&#1103;%20&#1082;%20&#1091;&#1088;&#1086;&#1082;&#1091;\&#1055;&#1088;&#1077;&#1079;&#1077;&#1085;&#1090;&#1072;&#1094;&#1080;&#1103;\&#1055;&#1088;&#1077;&#1083;&#1086;&#1084;&#1083;&#1077;&#1085;&#1080;&#1077;%20&#1089;&#1074;&#1077;&#1090;&#1072;\&#1055;&#1088;&#1077;&#1079;&#1077;&#1085;&#1090;&#1072;&#1094;&#1080;&#1103;%201&#1069;&#1082;&#1089;&#1087;&#1077;&#1088;&#1080;&#1084;&#1077;&#1085;&#1090;&#1072;&#1083;&#1100;&#1085;&#1086;&#1077;%20&#1080;&#1079;&#1091;&#1095;&#1077;&#1085;&#1080;&#1077;%20&#1103;&#1074;&#1083;&#1077;&#1085;&#1080;&#1103;%20&#1087;&#1088;&#1077;&#1083;&#1086;&#1084;&#1083;&#1077;&#1085;&#1080;&#1103;%20&#1089;&#1074;&#1077;&#1090;&#1072;.pptx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1752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9600" dirty="0" smtClean="0"/>
              <a:t>Миражи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2860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</a:t>
            </a:r>
            <a:r>
              <a:rPr lang="ru-RU" sz="3200" b="1" dirty="0" smtClean="0"/>
              <a:t>Фата-Моргана</a:t>
            </a:r>
            <a:endParaRPr lang="ru-RU" sz="3200" b="1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148064" y="1142985"/>
            <a:ext cx="3995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Свое название миражи получили в честь героини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бретонского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эпоса Фаты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Морганы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В переводе с итальянского «феи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Морганы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». Если, например, следовать теории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Фрайзера-Маха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то для возникновения фата-морган необходимо, чтобы зависимость температуры воздуха от высоты была нелинейной. Сначала температура возрастает с высотой, но с некоторого уровня скорость ее роста уменьшается. Подобный температурный профиль, только с более крутым «переломом», ученые называют воздушной линзой.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http://optika8.narod.ru/images/im16.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44644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7772400" cy="1362456"/>
          </a:xfrm>
        </p:spPr>
        <p:txBody>
          <a:bodyPr/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Спасибо за </a:t>
            </a:r>
            <a:r>
              <a:rPr lang="ru-RU" sz="8800" smtClean="0"/>
              <a:t>внимание !</a:t>
            </a:r>
            <a:endParaRPr lang="ru-RU" sz="8800" dirty="0"/>
          </a:p>
        </p:txBody>
      </p:sp>
      <p:sp>
        <p:nvSpPr>
          <p:cNvPr id="3" name="Управляющая кнопка: в конец 2">
            <a:hlinkClick r:id="rId2" action="ppaction://hlinkpres?slideindex=14&amp;slidetitle=Домашнее задание" highlightClick="1"/>
          </p:cNvPr>
          <p:cNvSpPr/>
          <p:nvPr/>
        </p:nvSpPr>
        <p:spPr>
          <a:xfrm>
            <a:off x="7500958" y="5643578"/>
            <a:ext cx="613788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843808" y="3626346"/>
            <a:ext cx="7128792" cy="360098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Там часто в воздухе стеною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Средь бела дня, на зыбком зное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Встает обманчивый мираж.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То это всем сплетеньем веток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Висящий над землею сад,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То город, волн качанью в лад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Качающийся так и этак.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2656"/>
            <a:ext cx="5796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Когда узнаешь ты, как странны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В Сицилии фата-морганы,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Вопросов этих не задашь.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</a:t>
            </a:r>
            <a:r>
              <a:rPr lang="ru-RU" sz="2400" b="1" i="1" dirty="0" smtClean="0"/>
              <a:t>Цель: объяснить с физической точки зрения появление миражей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840760" cy="469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2474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Мираж – это оптическое явление, наблюдаемое обычно в пустынях, состоящее в том, что кроме предметов в их истинном положении видны их мнимые изображения.  При мираже предметы, скрытые за горизонтом, становятся видимыми. Они  могут являться результатом искривления световых лучей в неравномерно нагретых слоях воздуха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84984"/>
            <a:ext cx="4819650" cy="316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764704"/>
            <a:ext cx="2056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Миражи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3317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Атмосферные миражи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1844824"/>
            <a:ext cx="2311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Фата - Моргана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436510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Миражи – призраки, оборотни</a:t>
            </a:r>
            <a:endParaRPr lang="ru-RU" sz="2400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2915816" y="1349479"/>
            <a:ext cx="1748550" cy="351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664366" y="1349479"/>
            <a:ext cx="1779842" cy="351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4664366" y="1349479"/>
            <a:ext cx="51650" cy="1863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http://optika8.narod.ru/images/im16.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168352" cy="188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302433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764704"/>
            <a:ext cx="396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Атмосферные миражи</a:t>
            </a:r>
            <a:endParaRPr lang="ru-RU" sz="2400" dirty="0"/>
          </a:p>
        </p:txBody>
      </p:sp>
      <p:pic>
        <p:nvPicPr>
          <p:cNvPr id="3" name="Рисунок 2" descr="Схема возникновения нижнего мираж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3123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Верхний мираж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88840"/>
            <a:ext cx="3456384" cy="19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оковой мираж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221088"/>
            <a:ext cx="1904641" cy="23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915816" y="1226369"/>
            <a:ext cx="1404157" cy="330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319973" y="1226369"/>
            <a:ext cx="1476163" cy="330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319973" y="1226369"/>
            <a:ext cx="108011" cy="2058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8144" y="15567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Верхние миражи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148478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Нижние миражи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386104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Боковые миражи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1628800"/>
            <a:ext cx="37444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dirty="0" smtClean="0"/>
              <a:t>Нижние миражи возникают преимущественно в тех случаях, когда слои воздуха у поверхности Земли (например, в пустыне) разогреты настолько, что лучи света, исходящие от предметов, сильно искривляются. Описав дугу у поверхности, они идут снизу вверх. Тогда можно вдруг увидеть деревья и дома, как будто отражённые в воде. На самом деле это перевёрнутые изображения далёких ландшафтов.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92696"/>
            <a:ext cx="2841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Нижний мираж.</a:t>
            </a:r>
            <a:r>
              <a:rPr lang="ru-RU" sz="2400" dirty="0" smtClean="0"/>
              <a:t>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3854921" cy="368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 descr="Схема возникновения верхнего миража"/>
          <p:cNvSpPr>
            <a:spLocks noChangeAspect="1" noChangeArrowheads="1"/>
          </p:cNvSpPr>
          <p:nvPr/>
        </p:nvSpPr>
        <p:spPr bwMode="auto">
          <a:xfrm>
            <a:off x="-60960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Схема возникновения верхнего миража"/>
          <p:cNvSpPr>
            <a:spLocks noChangeAspect="1" noChangeArrowheads="1"/>
          </p:cNvSpPr>
          <p:nvPr/>
        </p:nvSpPr>
        <p:spPr bwMode="auto">
          <a:xfrm>
            <a:off x="-60960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283968" y="1639834"/>
            <a:ext cx="48600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Верхние миражи принято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называть «миражами дальнего видения»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Воздух нагревается от поверхности Земли, и с высотой его температура падает. Однако если над слоем прохладного воздуха оказывается более тёплый (принесённый, например, южными ветрами) и сильно разреженный воздушный слой, а переход между ними довольно резок, то рефракция значительно усиливается. Лучи света, идущие от предметов на Земле, описывают подобие дуги и возвращаются вниз, иногда за десятки, даже сотни километров от своего источника. Тогда наблюдается "поднятие горизонта", или верхний мираж.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714356"/>
            <a:ext cx="3376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Верхний</a:t>
            </a:r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мираж 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4563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427984" y="1916832"/>
            <a:ext cx="44279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Этот вид миражей может возникнуть в тех случаях, когда слои воздуха одинаковой плотности располагаются в атмосфере не горизонтально, как обычно, а наклонно или даже вертикально. Такие условия создаются летом, утром вскоре после восхода Солнца у скалистых берегов моря или озера, когда берег уже освещен Солнцем, а поверхность воды и воздух над ней еще холодные.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836712"/>
            <a:ext cx="3736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Боковые</a:t>
            </a:r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миражи </a:t>
            </a:r>
            <a:endParaRPr lang="ru-RU" sz="3200" dirty="0"/>
          </a:p>
        </p:txBody>
      </p:sp>
      <p:pic>
        <p:nvPicPr>
          <p:cNvPr id="4" name="Рисунок 3" descr="Боковой мираж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29523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442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Админ</cp:lastModifiedBy>
  <cp:revision>34</cp:revision>
  <dcterms:created xsi:type="dcterms:W3CDTF">2012-02-13T17:45:04Z</dcterms:created>
  <dcterms:modified xsi:type="dcterms:W3CDTF">2013-01-12T18:17:39Z</dcterms:modified>
</cp:coreProperties>
</file>