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188D-A2FE-488F-8582-6C2470AC93A3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1A6-7DDA-4EBD-BED2-F68A299743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188D-A2FE-488F-8582-6C2470AC93A3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1A6-7DDA-4EBD-BED2-F68A299743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188D-A2FE-488F-8582-6C2470AC93A3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1A6-7DDA-4EBD-BED2-F68A299743B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188D-A2FE-488F-8582-6C2470AC93A3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1A6-7DDA-4EBD-BED2-F68A299743B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188D-A2FE-488F-8582-6C2470AC93A3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1A6-7DDA-4EBD-BED2-F68A299743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188D-A2FE-488F-8582-6C2470AC93A3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1A6-7DDA-4EBD-BED2-F68A299743B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188D-A2FE-488F-8582-6C2470AC93A3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1A6-7DDA-4EBD-BED2-F68A299743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188D-A2FE-488F-8582-6C2470AC93A3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1A6-7DDA-4EBD-BED2-F68A299743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188D-A2FE-488F-8582-6C2470AC93A3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1A6-7DDA-4EBD-BED2-F68A299743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188D-A2FE-488F-8582-6C2470AC93A3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1A6-7DDA-4EBD-BED2-F68A299743B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188D-A2FE-488F-8582-6C2470AC93A3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1A6-7DDA-4EBD-BED2-F68A299743B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96188D-A2FE-488F-8582-6C2470AC93A3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4871A6-7DDA-4EBD-BED2-F68A299743B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Первичные документы по кассовым операциям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19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63415" y="2967335"/>
            <a:ext cx="3017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Неверно!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524328" y="6093296"/>
            <a:ext cx="1296144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Показать …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Представить …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Научить …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Составить..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Сделать</a:t>
            </a:r>
            <a:r>
              <a:rPr lang="ru-RU" dirty="0"/>
              <a:t>..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Выяснить</a:t>
            </a:r>
            <a:r>
              <a:rPr lang="ru-RU" dirty="0"/>
              <a:t>..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Доказать</a:t>
            </a:r>
            <a:r>
              <a:rPr lang="ru-RU" dirty="0"/>
              <a:t>..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Разработать</a:t>
            </a:r>
            <a:r>
              <a:rPr lang="ru-RU" dirty="0"/>
              <a:t>…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Убедить</a:t>
            </a:r>
            <a:r>
              <a:rPr lang="ru-RU" dirty="0"/>
              <a:t>..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56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Общие сведения о кассовых операциях. 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Образец приходно-кассового ордера       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Порядок заполнения документа </a:t>
            </a:r>
            <a:r>
              <a:rPr lang="ru-RU" dirty="0" smtClean="0"/>
              <a:t>             </a:t>
            </a:r>
          </a:p>
          <a:p>
            <a:r>
              <a:rPr lang="ru-RU" dirty="0" smtClean="0">
                <a:hlinkClick r:id="rId5" action="ppaction://hlinksldjump"/>
              </a:rPr>
              <a:t>Образец расходно-кассового ордера       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Порядок заполнения документа                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Проверка </a:t>
            </a:r>
            <a:r>
              <a:rPr lang="ru-RU" dirty="0" smtClean="0">
                <a:hlinkClick r:id="rId7" action="ppaction://hlinksldjump"/>
              </a:rPr>
              <a:t>внимания!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00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Образец приходно-кассового ордера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524328" y="6093296"/>
            <a:ext cx="1296144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" y="3438"/>
            <a:ext cx="9143980" cy="6803352"/>
          </a:xfrm>
        </p:spPr>
      </p:pic>
    </p:spTree>
    <p:extLst>
      <p:ext uri="{BB962C8B-B14F-4D97-AF65-F5344CB8AC3E}">
        <p14:creationId xmlns:p14="http://schemas.microsoft.com/office/powerpoint/2010/main" val="149106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Порядок заполнения документа              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524328" y="6093296"/>
            <a:ext cx="1296144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7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68539"/>
              </p:ext>
            </p:extLst>
          </p:nvPr>
        </p:nvGraphicFramePr>
        <p:xfrm>
          <a:off x="-22830" y="-1"/>
          <a:ext cx="9166830" cy="6878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Лист" r:id="rId3" imgW="6524621" imgH="4591149" progId="Excel.Sheet.8">
                  <p:embed/>
                </p:oleObj>
              </mc:Choice>
              <mc:Fallback>
                <p:oleObj name="Лист" r:id="rId3" imgW="6524621" imgH="459114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2830" y="-1"/>
                        <a:ext cx="9166830" cy="68785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698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Порядок заполнения документа                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524328" y="6093296"/>
            <a:ext cx="1296144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3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Что заполняется в строке «В том числе»</a:t>
            </a:r>
          </a:p>
          <a:p>
            <a:r>
              <a:rPr lang="ru-RU" dirty="0" smtClean="0"/>
              <a:t>НДС %</a:t>
            </a:r>
          </a:p>
          <a:p>
            <a:r>
              <a:rPr lang="ru-RU" dirty="0" smtClean="0"/>
              <a:t>НДФЛ %</a:t>
            </a:r>
          </a:p>
          <a:p>
            <a:r>
              <a:rPr lang="ru-RU" dirty="0" smtClean="0"/>
              <a:t>Налог на имущество %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Проверка внимания! 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524328" y="6093296"/>
            <a:ext cx="1296144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17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39876" y="2967335"/>
            <a:ext cx="40642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МОЛОДЕЦ!!!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524328" y="6093296"/>
            <a:ext cx="1296144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32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133</TotalTime>
  <Words>80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Волна</vt:lpstr>
      <vt:lpstr>Лист Microsoft Excel 97-2003</vt:lpstr>
      <vt:lpstr>Первичные документы по кассовым операциям</vt:lpstr>
      <vt:lpstr>Цель проекта</vt:lpstr>
      <vt:lpstr>Содержание</vt:lpstr>
      <vt:lpstr>Образец приходно-кассового ордера</vt:lpstr>
      <vt:lpstr>Порядок заполнения документа              </vt:lpstr>
      <vt:lpstr>Презентация PowerPoint</vt:lpstr>
      <vt:lpstr>Порядок заполнения документа                </vt:lpstr>
      <vt:lpstr>Проверка внимания! </vt:lpstr>
      <vt:lpstr>Презентация PowerPoint</vt:lpstr>
      <vt:lpstr>Презентация PowerPoint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Документы по кассовым операциям</dc:title>
  <dc:creator>Мансурова_РХ</dc:creator>
  <cp:lastModifiedBy>Мансурова_РХ</cp:lastModifiedBy>
  <cp:revision>8</cp:revision>
  <dcterms:created xsi:type="dcterms:W3CDTF">2012-11-30T07:31:56Z</dcterms:created>
  <dcterms:modified xsi:type="dcterms:W3CDTF">2012-12-12T10:55:44Z</dcterms:modified>
</cp:coreProperties>
</file>