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5365-E42C-471C-B297-5484B97D4ED0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3B812-842D-4FE9-8191-87A1EA0FD7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1517BB-EAF9-45E0-BDE1-A5574F2CB5D2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2B3F90-4898-4BDE-99BA-5DFDD535872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424936" cy="309634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Темперамент </a:t>
            </a:r>
            <a:br>
              <a:rPr lang="ru-RU" sz="4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репрезентативная система обучающихся </a:t>
            </a:r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начальной школы </a:t>
            </a:r>
            <a:r>
              <a:rPr lang="ru-RU" sz="4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условиях реализации ФГОС</a:t>
            </a:r>
            <a:endParaRPr lang="ru-RU" sz="4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725144"/>
            <a:ext cx="5976664" cy="1752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МБОУ «Средняя общеобразовательная школа № 37» </a:t>
            </a:r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г. Калуги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учитель начальных классов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Карасева Е.В.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2493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Кинестетики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использовать жесты, прикосновения, обязательно давать возможность моторной разрядки (написать на доске, провести физкультминутку, и т.п.), так как запоминание материала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кинестетика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легче происходит во время движения.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изучается какая-то справочная информация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кинестетику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обязательно нужно записать ее самому.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ролевые игры, работу в группах, выполнение заданий с использованием реальных предметов, экскурсии.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Замечание надо делать физическим воздействием, например, положить руку на плечо, взять за руку и т.п. Телесные наказания недопустимы.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Типы заданий: рисование, моделирование, пантомима.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9512" y="0"/>
            <a:ext cx="8712968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Учитель,  реализующий ФГОС второго поколения, находится в теснейшем контакте со своими учениками. Это уроки, воспитательная работа, внеурочная деятельность, а также в тандеме с педагогом-психологом создание и по мере необходимости коррекция индивидуальных траекторий развития обучающихся.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Знания о  личностных особенностях  учеников помогут  педагогу эффективно создавать образовательные маршруты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вносить в них необходимые коррективы, а систематическое применение особенностей типов темперамента и репрезентативных систем в учебно-воспитательном процессе будет обеспечивать положительную динамику учебной деятельности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5008"/>
            <a:ext cx="86409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Учитель,  владеющий этими знаниями и умеющий их применять в учебно-воспитательном процессе,  получает колоссальные возможности по созданию благоприятных условий для формирования различных универсальных учебных действий.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Понимание личности ребенка, умение признать и принять его индивидуальные особенности, способствует созданию той комфортной образовательной среды,  в которой происходит развитие личности обучающегося, где он познает и осваивает окружающий мир, овладевает основами умения учиться.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129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Формирование и реализация индивидуальных образовательных маршрутов при реализации ФГОС НОО.</a:t>
            </a:r>
          </a:p>
          <a:p>
            <a:pPr marL="342900" indent="-34290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Учет индивидуальных психологических особенностей обучающихся.</a:t>
            </a:r>
          </a:p>
          <a:p>
            <a:pPr marL="342900" indent="-342900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Создание комфортной образовательной среды.</a:t>
            </a:r>
          </a:p>
          <a:p>
            <a:pPr marL="342900" indent="-342900">
              <a:buAutoNum type="arabicPeriod"/>
            </a:pP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45205"/>
            <a:ext cx="8712968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Темперамент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биологический фундамент, на котором формируется личность как социальное существо.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войства личности, обусловленные темпераментом, являются наиболее устойчивыми и долговременными.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темперамента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тесно связан с врожденными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анатомо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–физиологическими особенностями высшей нервной деятельности.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Установлены </a:t>
            </a:r>
            <a:r>
              <a:rPr kumimoji="0" lang="ru-RU" sz="28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основных свойства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нервных процессов - сила, уравновешенность и подвижность. Различные комбинации этих свойств образуют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четыре типа высшей нервной деятельности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(типы темперамента).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9024" y="332656"/>
            <a:ext cx="87849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Типы темперамента.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  Сильный, уравновешенный (процесс возбуждения сбалансирован с процессом торможения), подвижный (процессы возбуждения и торможения легко сменяют друг друга)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сангвиник.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 Сильный, неуравновешенный (процесс возбуждения преобладает над процессом торможения), подвижный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холерик.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 Сильный, уравновешенный, инертный (процессы возбуждения и торможения мало подвижны)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флегматик.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IV.  Слабый (нервная система не выдерживает большой и длительной нагрузки), неуравновешенный, инертный –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меланхолик.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60648"/>
            <a:ext cx="864096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Репрезентативные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(каналы восприятия)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пути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 которым мы получаем, храним и кодируем информацию - картинки, звуки, ощущения, запахи и вкусы.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Первичными репрезентативными системами являются визуальная,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аудиальная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кинестетическая системы.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Визуалы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люди, воспринимающие большую часть информации с помощью зрения;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удиалы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те, кто в основном получает информацию через слуховой канал;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инестетики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люди, воспринимающие информацию через ощущения (обоняние, осязание,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тактильность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вкусовые ощущения и др.) и с помощью движений;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-304963"/>
            <a:ext cx="8964488" cy="892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Особенности  проявления типов темперамента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учебно-воспитательном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процессе.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Сангвиник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любознательный, энергичный и работоспособный. В первое время изучения материала, рвется вперед, много усваивает. Но со временем охладевает и утомляется. Его легко дисциплинировать, благодаря сильной нервной системе и умению сдерживать себя.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спешат при выполнении заданий, отвлекаются от работы, поэтому необходимо побуждать к самоконтролю.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Холерик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рименять приемы быстрого вовлечения в работу.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проблемно излагать материал, так как у холерика на первом месте значимость и полезность получаемых знаний. Обязательно отвечать на возникающие вопросы в процессе объяснения материала. Нуждается в частом повторении материала.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 не хватает выдержки в преодолении трудностей при выполнении самостоятельных работ.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Флегматик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не требовать немедленного включения в деятельность, поскольку его активность возрастает постепенно.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Медлительность мешает ему быстро запоминать, понять, сделать, но зато запоминает он обычно надолго.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Наилучший вид контроля – самостоятельная индивидуальная письменная работа.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Больших успехов достигает там, где требуется усидчивость, терпение.</a:t>
            </a: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детям целесообразно давать задания на длительный период времени (проекты, доклады, творческие сочинения и т.д.)</a:t>
            </a:r>
          </a:p>
          <a:p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Меланхолик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медленное сосредоточение  внимания  в начале урока. Устный опрос, контрольная работа – являются сильными раздражителями, так как ребенок не уверен в своих знаниях, часто сомневается. Учителю необходимо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самого начала любого вида работы поддерживать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ребенке чувство уверенности.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Полезно использовать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алгоритмы, меланхолик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любит работать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плану.  Желательно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проводить опрос в письменной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892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Особенности  проявления репрезентативной системы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учебно-воспитательном процессе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268760"/>
            <a:ext cx="856895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Визуалы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использовать таблицы, графики, рисунки, иллюстрации, фотографии, учебные фильмы или презентации.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визуалов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хорошо развито образное мышление, важное значение имеет раздаточный материал, причем значительную роль играет эстетика его оформления. Свою работу могут помногу раз переписывать, чтобы было «красиво».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уроках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визуалы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обычно усидчивы и сосредоточены.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Виды самостоятельной работы: находить что-то в учебнике, тетради, рассмотреть, сделать вывод, списать с образца, зрительные  диктанты, задания на нахождение ошибок, работа по иллюстрации.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88640"/>
            <a:ext cx="86409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устные объяснения учителя, сообщения обучающихся, дискуссии, чтение учебника вслух, диалоговый режим.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общении необходимо использовать вариации голоса (громкость, паузы, высоту).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Легко отвлекается на звуки, на уроке желательна спокойная, тихая обстановка, так как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может заниматься в шумном помещении.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Типы заданий: прочитывать вслух задание, сочинить что-либо и рассказать классу, объяснить  что-то соседу по парте, устный счет с закрытыми глазами, слуховые диктанты, задания по анализу, сравнению, сопоставлению фактов и явлений.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971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Темперамент  и репрезентативная система обучающихся начальной школы в условиях реализации ФГОС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Темперамент  и репрезентативная система обучающихся  в условиях реализации ФГОС</dc:title>
  <dc:creator>ALEKS</dc:creator>
  <cp:lastModifiedBy>ALEKS</cp:lastModifiedBy>
  <cp:revision>13</cp:revision>
  <dcterms:created xsi:type="dcterms:W3CDTF">2012-11-10T20:48:23Z</dcterms:created>
  <dcterms:modified xsi:type="dcterms:W3CDTF">2013-01-21T20:07:05Z</dcterms:modified>
</cp:coreProperties>
</file>