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57" r:id="rId3"/>
    <p:sldId id="258" r:id="rId4"/>
    <p:sldId id="274" r:id="rId5"/>
    <p:sldId id="275" r:id="rId6"/>
    <p:sldId id="270" r:id="rId7"/>
    <p:sldId id="271" r:id="rId8"/>
    <p:sldId id="276" r:id="rId9"/>
    <p:sldId id="265" r:id="rId10"/>
    <p:sldId id="266" r:id="rId11"/>
    <p:sldId id="267" r:id="rId12"/>
    <p:sldId id="261" r:id="rId13"/>
    <p:sldId id="262" r:id="rId14"/>
    <p:sldId id="263" r:id="rId15"/>
    <p:sldId id="272" r:id="rId16"/>
    <p:sldId id="269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37" autoAdjust="0"/>
    <p:restoredTop sz="94628" autoAdjust="0"/>
  </p:normalViewPr>
  <p:slideViewPr>
    <p:cSldViewPr>
      <p:cViewPr varScale="1">
        <p:scale>
          <a:sx n="47" d="100"/>
          <a:sy n="47" d="100"/>
        </p:scale>
        <p:origin x="-120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 bwMode="grayWhite"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CFC0-D486-4EE9-A5F1-9BC56D8A8280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94E3-72A4-4BEB-B2A9-E34567922A9C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655D-F6A4-4A9A-AD7D-807224273627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EB9A4-7814-429D-902D-A927F77DDFDD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262D-26BF-4BC2-851A-BB641D76AD94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EA3B6-3DC6-454C-8F70-4BC89EE5F7B2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C8037-858E-44D5-8099-1EACF801F58A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0CC5-163C-4ED7-A60D-C68E8B8E1ECC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B8DF-CA1E-4911-9E2B-0C3AE4068B59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7383-FE98-4AB1-910A-F537928E843E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9101F-0E3B-4150-9CD9-4B5224196B1A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8A1E6A-B1D5-4802-8C15-906858F89420}" type="datetime1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F28FB93-0A08-4E7D-8E63-9EFA29F1E0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&#1053;&#1072;&#1090;&#1072;&#1083;&#1100;&#1103;\Desktop\&#1091;&#1088;&#1086;&#1082;%20&#1087;&#1080;&#1089;&#1100;&#1084;&#1072;\&#1041;&#1077;&#1079;&#1099;&#1084;&#1103;&#1085;&#1085;&#1099;&#1081;1.wav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&#1053;&#1072;&#1090;&#1072;&#1083;&#1100;&#1103;\Desktop\&#1091;&#1088;&#1086;&#1082;%20&#1087;&#1080;&#1089;&#1100;&#1084;&#1072;\&#1043;&#1072;&#1083;&#1103;.wav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&#1053;&#1072;&#1090;&#1072;&#1083;&#1100;&#1103;\Desktop\&#1091;&#1088;&#1086;&#1082;%20&#1087;&#1080;&#1089;&#1100;&#1084;&#1072;\&#1052;&#1072;&#1083;&#1100;&#1095;&#1080;&#1082;%20&#1046;&#1077;&#1085;&#1103;.wav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Documents%20and%20Settings\User191\&#1056;&#1072;&#1073;&#1086;&#1095;&#1080;&#1081;%20&#1089;&#1090;&#1086;&#1083;\&#1053;&#1086;&#1074;&#1072;&#1103;%20&#1087;&#1072;&#1087;&#1082;&#1072;\gregorian_-_moment_of__peace11.wav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504"/>
            <a:ext cx="9168670" cy="68765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143248"/>
            <a:ext cx="6512511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marL="0" indent="0" algn="ctr">
              <a:buNone/>
            </a:pPr>
            <a:r>
              <a:rPr lang="ru-RU" sz="11100" i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ВОЙНА!</a:t>
            </a:r>
            <a:endParaRPr lang="ru-RU" sz="11100" i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907998"/>
      </p:ext>
    </p:extLst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214290"/>
            <a:ext cx="8286776" cy="266429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ru-RU" sz="4000" b="1" dirty="0" smtClean="0">
                <a:ln w="50800"/>
                <a:solidFill>
                  <a:srgbClr val="FFFFFF"/>
                </a:solidFill>
              </a:rPr>
              <a:t> </a:t>
            </a:r>
            <a:r>
              <a:rPr lang="ru-RU" sz="5400" b="1" dirty="0" smtClean="0">
                <a:ln w="50800"/>
                <a:solidFill>
                  <a:srgbClr val="FFFFFF"/>
                </a:solidFill>
              </a:rPr>
              <a:t>У целого поколения украли детство.</a:t>
            </a:r>
          </a:p>
          <a:p>
            <a:pPr algn="l"/>
            <a:r>
              <a:rPr lang="ru-RU" sz="5400" b="1" dirty="0" smtClean="0">
                <a:ln w="50800"/>
                <a:solidFill>
                  <a:srgbClr val="FFFFFF"/>
                </a:solidFill>
              </a:rPr>
              <a:t>Детей воспитала война!</a:t>
            </a:r>
            <a:endParaRPr lang="ru-RU" sz="5400" b="1" dirty="0">
              <a:ln w="50800"/>
              <a:solidFill>
                <a:srgbClr val="FFFFFF"/>
              </a:solidFill>
            </a:endParaRPr>
          </a:p>
        </p:txBody>
      </p:sp>
      <p:pic>
        <p:nvPicPr>
          <p:cNvPr id="1026" name="Picture 2" descr="C:\Documents and Settings\User191\Рабочий стол\Новая папка\дети войны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00372"/>
            <a:ext cx="3929090" cy="2547479"/>
          </a:xfrm>
          <a:prstGeom prst="rect">
            <a:avLst/>
          </a:prstGeom>
          <a:noFill/>
        </p:spPr>
      </p:pic>
      <p:pic>
        <p:nvPicPr>
          <p:cNvPr id="1027" name="Picture 3" descr="C:\Documents and Settings\User191\Рабочий стол\Новая папка\дети войны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631" y="3000372"/>
            <a:ext cx="3609798" cy="2571768"/>
          </a:xfrm>
          <a:prstGeom prst="rect">
            <a:avLst/>
          </a:prstGeom>
          <a:noFill/>
        </p:spPr>
      </p:pic>
      <p:pic>
        <p:nvPicPr>
          <p:cNvPr id="1028" name="Picture 4" descr="C:\Documents and Settings\User191\Рабочий стол\Новая папка\дети военного Сталинград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4285129"/>
            <a:ext cx="3714776" cy="257287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03617653"/>
      </p:ext>
    </p:extLst>
  </p:cSld>
  <p:clrMapOvr>
    <a:masterClrMapping/>
  </p:clrMapOvr>
  <p:transition spd="slow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аша Филиппов.gif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22746" y="0"/>
            <a:ext cx="454925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6314" y="0"/>
            <a:ext cx="430758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Саша </a:t>
            </a:r>
          </a:p>
          <a:p>
            <a:pPr algn="ctr"/>
            <a:r>
              <a:rPr lang="ru-RU" sz="6600" b="1" dirty="0" smtClean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Филиппов</a:t>
            </a:r>
          </a:p>
        </p:txBody>
      </p:sp>
      <p:pic>
        <p:nvPicPr>
          <p:cNvPr id="6" name="Безымянный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0000"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6"/>
        <p14:stopEvt time="284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ети сталинград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1" y="1643050"/>
            <a:ext cx="8237091" cy="52149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43408"/>
            <a:ext cx="914400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Галина </a:t>
            </a:r>
            <a:r>
              <a:rPr lang="ru-RU" sz="6600" b="1" dirty="0" err="1" smtClean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Крыжановская</a:t>
            </a:r>
            <a:endParaRPr lang="ru-RU" sz="6600" b="1" dirty="0" smtClean="0">
              <a:ln w="11430"/>
              <a:solidFill>
                <a:srgbClr val="FFFF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Галя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6000">
        <p:dissolve/>
      </p:transition>
    </mc:Choice>
    <mc:Fallback>
      <p:transition spd="slow" advTm="4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7"/>
        <p14:stopEvt time="125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estival.1september.ru/articles/522673/img2.jpg"/>
          <p:cNvPicPr/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571472" y="0"/>
            <a:ext cx="4572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286380" y="928670"/>
            <a:ext cx="3357586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Женя</a:t>
            </a:r>
          </a:p>
        </p:txBody>
      </p:sp>
      <p:pic>
        <p:nvPicPr>
          <p:cNvPr id="9" name="Мальчик Женя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1000">
        <p:dissolve/>
      </p:transition>
    </mc:Choice>
    <mc:Fallback>
      <p:transition spd="slow" advTm="4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9"/>
        <p14:stopEvt time="243" objId="9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500042"/>
            <a:ext cx="8429684" cy="600164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31750"/>
          </a:effectLst>
          <a:scene3d>
            <a:camera prst="orthographicFront"/>
            <a:lightRig rig="balanced" dir="t">
              <a:rot lat="0" lon="0" rev="2100000"/>
            </a:lightRig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 smtClean="0">
                <a:ln w="50800"/>
                <a:solidFill>
                  <a:srgbClr val="FFFFFF"/>
                </a:solidFill>
              </a:rPr>
              <a:t>Здравствуй, ___________!</a:t>
            </a:r>
          </a:p>
          <a:p>
            <a:r>
              <a:rPr lang="ru-RU" sz="3200" b="1" dirty="0" smtClean="0">
                <a:ln w="50800"/>
                <a:solidFill>
                  <a:srgbClr val="FFFFFF"/>
                </a:solidFill>
              </a:rPr>
              <a:t>Пишут тебе ребята 4 класса школы №___.</a:t>
            </a:r>
          </a:p>
          <a:p>
            <a:r>
              <a:rPr lang="ru-RU" sz="3200" b="1" dirty="0" smtClean="0">
                <a:ln w="50800"/>
                <a:solidFill>
                  <a:srgbClr val="FFFFFF"/>
                </a:solidFill>
              </a:rPr>
              <a:t>Низкий тебе поклон за то, что ________ __________________________________</a:t>
            </a:r>
          </a:p>
          <a:p>
            <a:r>
              <a:rPr lang="ru-RU" sz="3200" b="1" dirty="0" smtClean="0">
                <a:ln w="50800"/>
                <a:solidFill>
                  <a:srgbClr val="FFFFFF"/>
                </a:solidFill>
              </a:rPr>
              <a:t>Хотелось бы рассказать о нашем детстве… __________________________</a:t>
            </a:r>
          </a:p>
          <a:p>
            <a:r>
              <a:rPr lang="ru-RU" sz="3200" b="1" dirty="0" smtClean="0">
                <a:ln w="50800"/>
                <a:solidFill>
                  <a:srgbClr val="FFFFFF"/>
                </a:solidFill>
              </a:rPr>
              <a:t>Разреши, задать тебе вопрос. __________________________________</a:t>
            </a:r>
          </a:p>
          <a:p>
            <a:r>
              <a:rPr lang="ru-RU" sz="3200" b="1" dirty="0" smtClean="0">
                <a:ln w="50800"/>
                <a:solidFill>
                  <a:srgbClr val="FFFFFF"/>
                </a:solidFill>
              </a:rPr>
              <a:t>Держитесь! Война 9 мая 1945 года закончиться. Мы будем помнить вас и всё, что вы для нас сделали.</a:t>
            </a:r>
            <a:endParaRPr lang="ru-RU" sz="3200" b="1" dirty="0">
              <a:ln w="50800"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500306"/>
            <a:ext cx="80457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работу!</a:t>
            </a:r>
            <a:endParaRPr lang="ru-RU" sz="6600" b="1" cap="none" spc="0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9008">
        <p:dissolve/>
      </p:transition>
    </mc:Choice>
    <mc:Fallback>
      <p:transition spd="slow" advTm="900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олдатское поле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2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000910549-preview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b="2469"/>
          <a:stretch>
            <a:fillRect/>
          </a:stretch>
        </p:blipFill>
        <p:spPr bwMode="auto">
          <a:xfrm>
            <a:off x="428596" y="285728"/>
            <a:ext cx="6834868" cy="5643602"/>
          </a:xfrm>
          <a:prstGeom prst="rect">
            <a:avLst/>
          </a:prstGeom>
          <a:noFill/>
        </p:spPr>
      </p:pic>
      <p:pic>
        <p:nvPicPr>
          <p:cNvPr id="2051" name="Picture 3" descr="D:\письмо Петрак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</p:spPr>
      </p:pic>
      <p:pic>
        <p:nvPicPr>
          <p:cNvPr id="2" name="Picture 2" descr="C:\Documents and Settings\User191\Рабочий стол\Новая папка\Солдатское поле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85926"/>
            <a:ext cx="9257421" cy="350046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154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1472" y="1571612"/>
            <a:ext cx="8159606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Письмо сверстнику</a:t>
            </a:r>
          </a:p>
          <a:p>
            <a:pPr algn="ctr"/>
            <a:r>
              <a:rPr lang="ru-RU" sz="6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Сталинград. </a:t>
            </a:r>
          </a:p>
          <a:p>
            <a:pPr algn="ctr"/>
            <a:r>
              <a:rPr lang="ru-RU" sz="6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1942 год</a:t>
            </a:r>
            <a:endParaRPr lang="ru-RU" sz="6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6182" y="285729"/>
            <a:ext cx="5357818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buAutoNum type="arabicPeriod"/>
            </a:pPr>
            <a:r>
              <a:rPr lang="ru-RU" sz="3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Познакомиться со </a:t>
            </a:r>
          </a:p>
          <a:p>
            <a:pPr marL="342900" indent="-342900"/>
            <a:r>
              <a:rPr lang="ru-RU" sz="3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структурой письма </a:t>
            </a:r>
          </a:p>
          <a:p>
            <a:pPr marL="342900" indent="-342900"/>
            <a:r>
              <a:rPr lang="ru-RU" sz="3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(алгоритмом написания</a:t>
            </a:r>
          </a:p>
          <a:p>
            <a:pPr marL="342900" indent="-342900"/>
            <a:r>
              <a:rPr lang="ru-RU" sz="3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письма) 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620" y="2571744"/>
            <a:ext cx="397256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Научиться писать</a:t>
            </a:r>
          </a:p>
          <a:p>
            <a:r>
              <a:rPr lang="ru-RU" sz="3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письма.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57620" y="4643446"/>
            <a:ext cx="425629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Применить знания </a:t>
            </a:r>
          </a:p>
          <a:p>
            <a:r>
              <a:rPr lang="ru-RU" sz="3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практике.              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3410576" cy="17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000240"/>
            <a:ext cx="2643206" cy="209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7694"/>
            <a:ext cx="2857520" cy="237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35304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643306" y="1214422"/>
            <a:ext cx="53431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accent5">
                    <a:lumMod val="20000"/>
                    <a:lumOff val="80000"/>
                  </a:schemeClr>
                </a:solidFill>
              </a:rPr>
              <a:t>Дмитрий Николаевич Ушаков</a:t>
            </a:r>
            <a:endParaRPr lang="ru-RU" sz="2800" b="1" cap="none" spc="0" dirty="0">
              <a:ln w="50800"/>
              <a:solidFill>
                <a:schemeClr val="accent5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643446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500" b="1" dirty="0" smtClean="0">
                <a:ln w="50800"/>
                <a:solidFill>
                  <a:schemeClr val="accent5">
                    <a:lumMod val="20000"/>
                    <a:lumOff val="80000"/>
                  </a:schemeClr>
                </a:solidFill>
              </a:rPr>
              <a:t>СВЕ́РСТНИК</a:t>
            </a:r>
          </a:p>
          <a:p>
            <a:r>
              <a:rPr lang="ru-RU" sz="2500" b="1" dirty="0" smtClean="0">
                <a:ln w="50800"/>
                <a:solidFill>
                  <a:schemeClr val="accent5">
                    <a:lumMod val="20000"/>
                    <a:lumOff val="80000"/>
                  </a:schemeClr>
                </a:solidFill>
              </a:rPr>
              <a:t>Человек одинакового с кем-нибудь возраста, однолеток.</a:t>
            </a:r>
          </a:p>
          <a:p>
            <a:r>
              <a:rPr lang="ru-RU" sz="2500" b="1" dirty="0" smtClean="0">
                <a:ln w="50800"/>
                <a:solidFill>
                  <a:schemeClr val="accent5">
                    <a:lumMod val="20000"/>
                    <a:lumOff val="80000"/>
                  </a:schemeClr>
                </a:solidFill>
              </a:rPr>
              <a:t> Мы с ним сверстники. Его сверстник. Мой сверстник (от "верста", означавшего </a:t>
            </a:r>
            <a:r>
              <a:rPr lang="ru-RU" sz="2500" b="1" dirty="0" err="1" smtClean="0">
                <a:ln w="50800"/>
                <a:solidFill>
                  <a:schemeClr val="accent5">
                    <a:lumMod val="20000"/>
                    <a:lumOff val="80000"/>
                  </a:schemeClr>
                </a:solidFill>
              </a:rPr>
              <a:t>встарину</a:t>
            </a:r>
            <a:r>
              <a:rPr lang="ru-RU" sz="2500" b="1" dirty="0" smtClean="0">
                <a:ln w="50800"/>
                <a:solidFill>
                  <a:schemeClr val="accent5">
                    <a:lumMod val="20000"/>
                    <a:lumOff val="80000"/>
                  </a:schemeClr>
                </a:solidFill>
              </a:rPr>
              <a:t> также "возраст".)</a:t>
            </a:r>
            <a:endParaRPr lang="ru-RU" sz="2500" b="1" cap="none" spc="0" dirty="0">
              <a:ln w="50800"/>
              <a:solidFill>
                <a:schemeClr val="accent5">
                  <a:lumMod val="20000"/>
                  <a:lumOff val="8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черноглазая Мила!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Посылаю тебе василёк… Представь себе: 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идёт бой, кругом рвутся  вражеские снаряды, 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кругом воронки и здесь же растёт цветок…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вдруг очередной взрыв… василёк сорван. 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его поднял и положил в карман гимнастёрки.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Цветок рос, тянулся к солнцу, но его сорвало 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взрывной волной, и, если бы я его не подобрал,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его бы затоптали. Вот так фашисты поступают 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оккупированных населенных пунктов, </a:t>
            </a:r>
          </a:p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они убивают и топчут ребят… </a:t>
            </a:r>
          </a:p>
          <a:p>
            <a:r>
              <a:rPr lang="ru-RU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Мила</a:t>
            </a: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Папа Дима будет биться с фашистами до последней капли крови, до последнего вздоха, чтобы фашисты не поступили с тобой так, как с этим цветком.</a:t>
            </a:r>
          </a:p>
          <a:p>
            <a:pPr algn="r"/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Д.А. Петраков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2918"/>
            <a:ext cx="4918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Обращение</a:t>
            </a:r>
            <a:endParaRPr lang="ru-RU" sz="5400" b="1" cap="none" spc="0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57222" y="2000240"/>
            <a:ext cx="9858412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cap="none" spc="0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2. Основное содержание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(рассказ о событиях, вопросы)</a:t>
            </a:r>
            <a:endParaRPr lang="ru-RU" sz="4400" b="1" cap="none" spc="0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857628"/>
            <a:ext cx="8675773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Заключительная часть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(пожелания, обещания,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прощание)</a:t>
            </a:r>
            <a:endParaRPr lang="ru-RU" sz="4400" b="1" cap="none" spc="0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000108"/>
            <a:ext cx="8572528" cy="5857892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ru-RU" sz="3600" b="1" dirty="0" smtClean="0">
                <a:ln w="50800"/>
                <a:solidFill>
                  <a:srgbClr val="FFFFFF"/>
                </a:solidFill>
              </a:rPr>
              <a:t>     В тот солнечный воскресный день 22 июня 1941 года люди занимались обычными делами.</a:t>
            </a:r>
          </a:p>
          <a:p>
            <a:pPr algn="just"/>
            <a:r>
              <a:rPr lang="ru-RU" sz="3600" b="1" dirty="0" smtClean="0">
                <a:ln w="50800"/>
                <a:solidFill>
                  <a:srgbClr val="FFFFFF"/>
                </a:solidFill>
              </a:rPr>
              <a:t>Никто не подозревал, что приятные хлопоты, задорные игры и многие                   жизни перечеркнёт одно страшное слово….</a:t>
            </a:r>
          </a:p>
        </p:txBody>
      </p:sp>
      <p:pic>
        <p:nvPicPr>
          <p:cNvPr id="7" name="gregorian_-_moment_of__peace1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429652" y="63579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717769"/>
      </p:ext>
    </p:extLst>
  </p:cSld>
  <p:clrMapOvr>
    <a:masterClrMapping/>
  </p:clrMapOvr>
  <p:transition spd="med" advTm="11000">
    <p:dissolve/>
    <p:sndAc>
      <p:stSnd loop="1">
        <p:snd r:embed="rId3" name="gregorian_-_moment_of__peace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Тема1">
  <a:themeElements>
    <a:clrScheme name="Другая 3">
      <a:dk1>
        <a:srgbClr val="000000"/>
      </a:dk1>
      <a:lt1>
        <a:srgbClr val="FF3300"/>
      </a:lt1>
      <a:dk2>
        <a:srgbClr val="000000"/>
      </a:dk2>
      <a:lt2>
        <a:srgbClr val="000000"/>
      </a:lt2>
      <a:accent1>
        <a:srgbClr val="59A8D1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</TotalTime>
  <Words>329</Words>
  <Application>Microsoft Office PowerPoint</Application>
  <PresentationFormat>Экран (4:3)</PresentationFormat>
  <Paragraphs>50</Paragraphs>
  <Slides>17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ВОЙНА!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School14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User191</dc:creator>
  <cp:lastModifiedBy>Наталья</cp:lastModifiedBy>
  <cp:revision>101</cp:revision>
  <dcterms:created xsi:type="dcterms:W3CDTF">2011-09-27T12:17:32Z</dcterms:created>
  <dcterms:modified xsi:type="dcterms:W3CDTF">2012-05-07T09:27:40Z</dcterms:modified>
</cp:coreProperties>
</file>