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5" r:id="rId3"/>
    <p:sldId id="266" r:id="rId4"/>
    <p:sldId id="267" r:id="rId5"/>
    <p:sldId id="256" r:id="rId6"/>
    <p:sldId id="263" r:id="rId7"/>
    <p:sldId id="257" r:id="rId8"/>
    <p:sldId id="262" r:id="rId9"/>
    <p:sldId id="264" r:id="rId10"/>
    <p:sldId id="269" r:id="rId11"/>
    <p:sldId id="258" r:id="rId12"/>
    <p:sldId id="259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C14A-4608-4911-96CE-D8F13492CE8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860-5E4B-4759-8326-4C6EE8403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C14A-4608-4911-96CE-D8F13492CE8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860-5E4B-4759-8326-4C6EE8403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C14A-4608-4911-96CE-D8F13492CE8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860-5E4B-4759-8326-4C6EE8403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C14A-4608-4911-96CE-D8F13492CE8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860-5E4B-4759-8326-4C6EE8403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C14A-4608-4911-96CE-D8F13492CE8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860-5E4B-4759-8326-4C6EE8403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C14A-4608-4911-96CE-D8F13492CE8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860-5E4B-4759-8326-4C6EE8403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C14A-4608-4911-96CE-D8F13492CE8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860-5E4B-4759-8326-4C6EE8403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C14A-4608-4911-96CE-D8F13492CE8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860-5E4B-4759-8326-4C6EE8403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C14A-4608-4911-96CE-D8F13492CE8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860-5E4B-4759-8326-4C6EE8403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C14A-4608-4911-96CE-D8F13492CE8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860-5E4B-4759-8326-4C6EE8403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C14A-4608-4911-96CE-D8F13492CE8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5860-5E4B-4759-8326-4C6EE8403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DC14A-4608-4911-96CE-D8F13492CE8B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D5860-5E4B-4759-8326-4C6EE8403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tskiy-mir.net/riddles/%C7%E0%E3%E0%E4%EA%E8+%EE+%F2%F0%E0%ED%F1%EF%EE%F0%F2%E5/" TargetMode="External"/><Relationship Id="rId2" Type="http://schemas.openxmlformats.org/officeDocument/2006/relationships/hyperlink" Target="http://www.mishka.by/zagadki-sportivnye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mages.yandex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русского языка в 1 классе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785926"/>
            <a:ext cx="85011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Тема: «Слова с удвоенными согласными»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4876" y="4071942"/>
            <a:ext cx="407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Урок подготовила учитель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начальных классов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МКОУ «Никольская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СОШ»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Самбулова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Валентина Николаевна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4744" y="60007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2012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x_3ee1ff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571876"/>
            <a:ext cx="2739074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2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4480" y="1000108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7686" y="5286388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928934"/>
            <a:ext cx="3262312" cy="217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642910" y="642918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долинам, по оврагам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Мчит широкая дорога.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она, как знают все,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Называется …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0034" y="642918"/>
            <a:ext cx="8286808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Алгоритм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Читаем слово.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Делим на слоги.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Вспоминаем правило.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Записываем.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5429256" y="2000240"/>
            <a:ext cx="114300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57224" y="1500174"/>
            <a:ext cx="2000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071934" y="2643182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357422" y="2000240"/>
            <a:ext cx="114300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929454" y="1500174"/>
            <a:ext cx="2000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285728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57166"/>
            <a:ext cx="807249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</a:p>
          <a:p>
            <a:r>
              <a:rPr lang="ru-RU" sz="2000" u="sng" dirty="0" smtClean="0">
                <a:hlinkClick r:id="rId2"/>
              </a:rPr>
              <a:t>http://www.mishka.by/zagadki-sportivnye</a:t>
            </a:r>
            <a:endParaRPr lang="ru-RU" sz="2000" u="sng" dirty="0" smtClean="0"/>
          </a:p>
          <a:p>
            <a:r>
              <a:rPr lang="ru-RU" sz="2000" u="sng" dirty="0" smtClean="0">
                <a:hlinkClick r:id="rId3"/>
              </a:rPr>
              <a:t>http://www.detskiymir.net/riddles/%C7%E0%E3%E0%E4%EA%E8+%EE+%F2%F0%E0%ED%F1%EF%EE%F0%F2%E5</a:t>
            </a:r>
            <a:r>
              <a:rPr lang="ru-RU" sz="2000" u="sng" dirty="0" smtClean="0">
                <a:hlinkClick r:id="rId3"/>
              </a:rPr>
              <a:t>/</a:t>
            </a:r>
            <a:endParaRPr lang="ru-RU" sz="2000" u="sng" dirty="0" smtClean="0"/>
          </a:p>
          <a:p>
            <a:r>
              <a:rPr lang="ru-RU" sz="2000" u="sng" dirty="0" smtClean="0">
                <a:hlinkClick r:id="rId4"/>
              </a:rPr>
              <a:t>http://images.yandex.ru/#!/</a:t>
            </a:r>
            <a:r>
              <a:rPr lang="ru-RU" sz="2000" u="sng" dirty="0" smtClean="0">
                <a:hlinkClick r:id="rId4"/>
              </a:rPr>
              <a:t>yandsearch?text=хоккей</a:t>
            </a:r>
            <a:endParaRPr lang="ru-RU" sz="2000" dirty="0" smtClean="0"/>
          </a:p>
          <a:p>
            <a:r>
              <a:rPr lang="ru-RU" sz="2000" u="sng" dirty="0" smtClean="0">
                <a:hlinkClick r:id="rId4"/>
              </a:rPr>
              <a:t>http://images.yandex.ru/#!/</a:t>
            </a:r>
            <a:r>
              <a:rPr lang="ru-RU" sz="2000" u="sng" dirty="0" smtClean="0">
                <a:hlinkClick r:id="rId4"/>
              </a:rPr>
              <a:t>yandsearch?text аллея</a:t>
            </a:r>
            <a:endParaRPr lang="ru-RU" sz="2000" dirty="0" smtClean="0"/>
          </a:p>
          <a:p>
            <a:r>
              <a:rPr lang="ru-RU" sz="2000" u="sng" dirty="0" smtClean="0">
                <a:hlinkClick r:id="rId4"/>
              </a:rPr>
              <a:t>http</a:t>
            </a:r>
            <a:r>
              <a:rPr lang="ru-RU" sz="2000" u="sng" dirty="0" smtClean="0">
                <a:hlinkClick r:id="rId4"/>
              </a:rPr>
              <a:t>://images.yandex.ru/#!/yandsearch?text=касса</a:t>
            </a:r>
            <a:endParaRPr lang="ru-RU" sz="2000" dirty="0" smtClean="0"/>
          </a:p>
          <a:p>
            <a:r>
              <a:rPr lang="ru-RU" sz="2000" u="sng" dirty="0" smtClean="0">
                <a:hlinkClick r:id="rId4"/>
              </a:rPr>
              <a:t>http://images.yandex.ru/#!/</a:t>
            </a:r>
            <a:r>
              <a:rPr lang="ru-RU" sz="2000" u="sng" dirty="0" smtClean="0">
                <a:hlinkClick r:id="rId4"/>
              </a:rPr>
              <a:t>yandsearch?text=шоссе</a:t>
            </a:r>
            <a:endParaRPr lang="ru-RU" sz="2000" u="sng" dirty="0" smtClean="0"/>
          </a:p>
          <a:p>
            <a:r>
              <a:rPr lang="ru-RU" sz="2000" u="sng" dirty="0" smtClean="0">
                <a:hlinkClick r:id="rId4"/>
              </a:rPr>
              <a:t>http://images.yandex.ru/#!/</a:t>
            </a:r>
            <a:r>
              <a:rPr lang="ru-RU" sz="2000" u="sng" dirty="0" smtClean="0">
                <a:hlinkClick r:id="rId4"/>
              </a:rPr>
              <a:t>yandsearch?text=пассажир</a:t>
            </a:r>
            <a:endParaRPr lang="ru-RU" sz="2000" u="sng" dirty="0" smtClean="0"/>
          </a:p>
          <a:p>
            <a:r>
              <a:rPr lang="en-US" sz="2000" u="sng" dirty="0" smtClean="0">
                <a:hlinkClick r:id="rId4"/>
              </a:rPr>
              <a:t>http://images.yandex.ru/#!/yandsearch?text=</a:t>
            </a:r>
            <a:r>
              <a:rPr lang="ru-RU" sz="2000" u="sng" dirty="0" smtClean="0">
                <a:hlinkClick r:id="rId4"/>
              </a:rPr>
              <a:t>учебники</a:t>
            </a:r>
            <a:endParaRPr lang="ru-RU" sz="2000" u="sng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Т.Н.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Ситникова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И.Ф.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Яценко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Н.Ю. Васильева, Поурочные разработки по русскому языку, Москва «ВАКО»,2012 </a:t>
            </a:r>
            <a:r>
              <a:rPr lang="ru-RU" sz="2000" dirty="0" smtClean="0"/>
              <a:t>г.</a:t>
            </a:r>
          </a:p>
          <a:p>
            <a:endParaRPr lang="ru-RU" sz="4000" dirty="0" smtClean="0"/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428604"/>
            <a:ext cx="6143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чистописание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28680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714488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9600" b="1" u="sng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9600" b="1" u="sng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а    у</a:t>
            </a:r>
            <a:r>
              <a:rPr lang="ru-RU" sz="9600" b="1" u="sng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9600" b="1" u="sng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sz="96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1714488"/>
            <a:ext cx="85725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суббота, сорока, кросс,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группа, тонна, масса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736"/>
            <a:ext cx="86439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</a:p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Слова с удвоенными согласными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928934"/>
            <a:ext cx="3619952" cy="2359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1785918" y="785794"/>
            <a:ext cx="692948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Загадка эта нелегка: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Пишусь всегда через два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К,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 мяч, и шайбу клюшкой бей,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 называюсь я ...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3372" y="5429264"/>
            <a:ext cx="1463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кк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ей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1538" y="1071546"/>
            <a:ext cx="66437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Вдоль дороги по бокам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Липы, клёны тут и там.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Всем идти здесь веселее.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Этот путь зовут…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56" y="471488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лл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ея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4678" y="5214950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100" dirty="0"/>
          </a:p>
        </p:txBody>
      </p:sp>
      <p:pic>
        <p:nvPicPr>
          <p:cNvPr id="11" name="Рисунок 10" descr="алле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429000"/>
            <a:ext cx="3429024" cy="2571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5786" y="1071546"/>
            <a:ext cx="71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магазин с сестрой ходили,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Всё, что надо, там купили.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 батон, бутылку квасу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Заплатили деньги в …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0562" y="4714884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касс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571876"/>
            <a:ext cx="2881306" cy="2540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1000108"/>
            <a:ext cx="72866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Водитель открывает двери,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Кондуктор даёт мне билет.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 я непросто так катаюсь,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 важным словом называюсь…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4500570"/>
            <a:ext cx="19657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жир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пассажи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286124"/>
            <a:ext cx="3167060" cy="2373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254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Урок русского языка в 1 классе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домашний</dc:creator>
  <cp:lastModifiedBy>домашний</cp:lastModifiedBy>
  <cp:revision>37</cp:revision>
  <dcterms:created xsi:type="dcterms:W3CDTF">2012-04-17T17:58:20Z</dcterms:created>
  <dcterms:modified xsi:type="dcterms:W3CDTF">2013-01-17T19:46:50Z</dcterms:modified>
</cp:coreProperties>
</file>