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67" r:id="rId4"/>
    <p:sldId id="266" r:id="rId5"/>
    <p:sldId id="268" r:id="rId6"/>
    <p:sldId id="262" r:id="rId7"/>
    <p:sldId id="260" r:id="rId8"/>
    <p:sldId id="263" r:id="rId9"/>
    <p:sldId id="264" r:id="rId10"/>
    <p:sldId id="257" r:id="rId11"/>
    <p:sldId id="256" r:id="rId12"/>
    <p:sldId id="258" r:id="rId13"/>
    <p:sldId id="259" r:id="rId14"/>
    <p:sldId id="265" r:id="rId15"/>
    <p:sldId id="271" r:id="rId16"/>
    <p:sldId id="26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429132"/>
            <a:ext cx="8351869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Зименина</a:t>
            </a:r>
            <a:r>
              <a:rPr lang="ru-RU" dirty="0" smtClean="0">
                <a:solidFill>
                  <a:srgbClr val="002060"/>
                </a:solidFill>
              </a:rPr>
              <a:t> Татьяна  Ивановна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Учитель географии МОУ </a:t>
            </a:r>
            <a:r>
              <a:rPr lang="ru-RU" sz="3600" dirty="0" smtClean="0">
                <a:solidFill>
                  <a:srgbClr val="002060"/>
                </a:solidFill>
              </a:rPr>
              <a:t>Гимназии №5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Город </a:t>
            </a:r>
            <a:r>
              <a:rPr lang="ru-RU" dirty="0" smtClean="0">
                <a:solidFill>
                  <a:srgbClr val="002060"/>
                </a:solidFill>
              </a:rPr>
              <a:t>Кызыл Республика Тыва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71480"/>
            <a:ext cx="8358246" cy="3571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:\DCIM\101MSDCF\DSC00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143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Торнадо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Татьяна\Desktop\tornado_600x4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3550" y="1735138"/>
            <a:ext cx="567690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Распределение осадков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630368" cy="502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Флорида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влажный климат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5007" y="1600200"/>
            <a:ext cx="70939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Полуостров Калифорния –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сухой климат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07223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Умеренный пояс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зима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3581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Гольфстрим – теплое течение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572296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Панамский канал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143800" cy="432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Определите номера версий, которые соответствуют данным климатообразующим факторам: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72032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положение в климатических поясах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положение относительно северного     тропика и северного полярного круга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 изрезанность берегов 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 рельеф 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 океанические течения </a:t>
            </a:r>
          </a:p>
          <a:p>
            <a:pPr algn="ctr">
              <a:buNone/>
            </a:pPr>
            <a:r>
              <a:rPr lang="ru-RU" b="1" dirty="0" smtClean="0"/>
              <a:t>Домашнее задание §53, описать климатограммы на стр. 212</a:t>
            </a: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357167"/>
            <a:ext cx="78581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«</a:t>
            </a:r>
            <a:r>
              <a:rPr lang="ru-RU" sz="6000" b="1" dirty="0" smtClean="0">
                <a:solidFill>
                  <a:srgbClr val="002060"/>
                </a:solidFill>
              </a:rPr>
              <a:t>Нет истины, кроме научной, вне науки нельзя не злоупотребляя, употреблять слово истина»             </a:t>
            </a:r>
          </a:p>
          <a:p>
            <a:pPr algn="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Гёте</a:t>
            </a:r>
            <a:endParaRPr lang="ru-RU" sz="5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571504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929291" y="1214422"/>
            <a:ext cx="3214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Установите истины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географическому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положению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материка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sz="7200" dirty="0" smtClean="0"/>
          </a:p>
          <a:p>
            <a:pPr algn="ctr">
              <a:buNone/>
            </a:pPr>
            <a:r>
              <a:rPr lang="ru-RU" sz="7200" b="1" i="1" dirty="0" smtClean="0">
                <a:solidFill>
                  <a:srgbClr val="002060"/>
                </a:solidFill>
              </a:rPr>
              <a:t>"Климат - это многолетний режим погоды." 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8581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285728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Климат Северной Америки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551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КВМ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центральные районы материка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4038600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4038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Канадский арктический архипелаг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4294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Гудзонов залив – мешок со льд</a:t>
            </a:r>
            <a:r>
              <a:rPr lang="ru-RU" dirty="0" smtClean="0">
                <a:solidFill>
                  <a:srgbClr val="002060"/>
                </a:solidFill>
              </a:rPr>
              <a:t>ом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9093" y="1600200"/>
            <a:ext cx="60458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Мексиканский залив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43881"/>
            <a:ext cx="61912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111</Words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Зименина Татьяна  Ивановна  Учитель географии МОУ Гимназии №5 Город Кызыл Республика Тыва </vt:lpstr>
      <vt:lpstr>Слайд 2</vt:lpstr>
      <vt:lpstr>Слайд 3</vt:lpstr>
      <vt:lpstr> </vt:lpstr>
      <vt:lpstr>Слайд 5</vt:lpstr>
      <vt:lpstr>КВМ   центральные районы материка</vt:lpstr>
      <vt:lpstr>Канадский арктический архипелаг</vt:lpstr>
      <vt:lpstr>Гудзонов залив – мешок со льдом</vt:lpstr>
      <vt:lpstr>Мексиканский залив</vt:lpstr>
      <vt:lpstr>Торнадо  </vt:lpstr>
      <vt:lpstr>Распределение осадков </vt:lpstr>
      <vt:lpstr>Флорида  влажный климат</vt:lpstr>
      <vt:lpstr>Полуостров Калифорния –  сухой климат</vt:lpstr>
      <vt:lpstr>Умеренный пояс  зима</vt:lpstr>
      <vt:lpstr>Гольфстрим – теплое течение</vt:lpstr>
      <vt:lpstr>Панамский канал</vt:lpstr>
      <vt:lpstr>Определите номера версий, которые соответствуют данным климатообразующим факторам: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18</cp:revision>
  <dcterms:created xsi:type="dcterms:W3CDTF">2013-01-09T06:20:10Z</dcterms:created>
  <dcterms:modified xsi:type="dcterms:W3CDTF">2013-01-21T14:05:00Z</dcterms:modified>
</cp:coreProperties>
</file>