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73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9" r:id="rId12"/>
    <p:sldId id="270" r:id="rId13"/>
    <p:sldId id="272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690" autoAdjust="0"/>
  </p:normalViewPr>
  <p:slideViewPr>
    <p:cSldViewPr>
      <p:cViewPr>
        <p:scale>
          <a:sx n="75" d="100"/>
          <a:sy n="75" d="100"/>
        </p:scale>
        <p:origin x="123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312ABA-0AF7-4C1D-AA44-355861A5C242}" type="doc">
      <dgm:prSet loTypeId="urn:microsoft.com/office/officeart/2005/8/layout/hierarchy1" loCatId="hierarchy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2495151A-8980-4A25-970E-3962D3E53075}">
      <dgm:prSet phldrT="[Текст]" custT="1"/>
      <dgm:spPr/>
      <dgm:t>
        <a:bodyPr/>
        <a:lstStyle/>
        <a:p>
          <a:r>
            <a:rPr lang="ru-RU" sz="4400" dirty="0" smtClean="0"/>
            <a:t>Домашние животные</a:t>
          </a:r>
          <a:endParaRPr lang="ru-RU" sz="4400" dirty="0"/>
        </a:p>
      </dgm:t>
    </dgm:pt>
    <dgm:pt modelId="{64DE7319-8E45-4266-B433-E3C6F52D1023}" type="parTrans" cxnId="{C6207B55-948D-421A-A87B-2D41085423B3}">
      <dgm:prSet/>
      <dgm:spPr/>
      <dgm:t>
        <a:bodyPr/>
        <a:lstStyle/>
        <a:p>
          <a:endParaRPr lang="ru-RU"/>
        </a:p>
      </dgm:t>
    </dgm:pt>
    <dgm:pt modelId="{7E174A97-4A0E-4229-AA41-0FF610D10A0D}" type="sibTrans" cxnId="{C6207B55-948D-421A-A87B-2D41085423B3}">
      <dgm:prSet/>
      <dgm:spPr/>
      <dgm:t>
        <a:bodyPr/>
        <a:lstStyle/>
        <a:p>
          <a:endParaRPr lang="ru-RU"/>
        </a:p>
      </dgm:t>
    </dgm:pt>
    <dgm:pt modelId="{8CC1F986-68AC-4BE5-9E5C-E1F5780CD38D}">
      <dgm:prSet phldrT="[Текст]"/>
      <dgm:spPr/>
      <dgm:t>
        <a:bodyPr/>
        <a:lstStyle/>
        <a:p>
          <a:r>
            <a:rPr lang="ru-RU" dirty="0" smtClean="0"/>
            <a:t>мясо</a:t>
          </a:r>
          <a:endParaRPr lang="ru-RU" dirty="0"/>
        </a:p>
      </dgm:t>
    </dgm:pt>
    <dgm:pt modelId="{A158A986-872B-435C-A3AD-A769BB0E9C29}" type="parTrans" cxnId="{6C4B138B-07A2-4503-AAB5-06306A0F0971}">
      <dgm:prSet/>
      <dgm:spPr/>
      <dgm:t>
        <a:bodyPr/>
        <a:lstStyle/>
        <a:p>
          <a:endParaRPr lang="ru-RU"/>
        </a:p>
      </dgm:t>
    </dgm:pt>
    <dgm:pt modelId="{C9696EDE-082D-4373-8648-B1B54D45C119}" type="sibTrans" cxnId="{6C4B138B-07A2-4503-AAB5-06306A0F0971}">
      <dgm:prSet/>
      <dgm:spPr/>
      <dgm:t>
        <a:bodyPr/>
        <a:lstStyle/>
        <a:p>
          <a:endParaRPr lang="ru-RU"/>
        </a:p>
      </dgm:t>
    </dgm:pt>
    <dgm:pt modelId="{A0CA48AA-355D-41CF-BC38-58F700CE3771}">
      <dgm:prSet phldrT="[Текст]"/>
      <dgm:spPr/>
      <dgm:t>
        <a:bodyPr/>
        <a:lstStyle/>
        <a:p>
          <a:r>
            <a:rPr lang="ru-RU" dirty="0" smtClean="0"/>
            <a:t>жир</a:t>
          </a:r>
          <a:endParaRPr lang="ru-RU" dirty="0"/>
        </a:p>
      </dgm:t>
    </dgm:pt>
    <dgm:pt modelId="{95D8F992-5828-46EF-B684-D2BC4B708062}" type="parTrans" cxnId="{DCCE171B-87F0-4917-AE4D-0DC0D6FBB801}">
      <dgm:prSet/>
      <dgm:spPr/>
      <dgm:t>
        <a:bodyPr/>
        <a:lstStyle/>
        <a:p>
          <a:endParaRPr lang="ru-RU"/>
        </a:p>
      </dgm:t>
    </dgm:pt>
    <dgm:pt modelId="{B9A623D9-A06B-4E00-876A-5199FC85739A}" type="sibTrans" cxnId="{DCCE171B-87F0-4917-AE4D-0DC0D6FBB801}">
      <dgm:prSet/>
      <dgm:spPr/>
      <dgm:t>
        <a:bodyPr/>
        <a:lstStyle/>
        <a:p>
          <a:endParaRPr lang="ru-RU"/>
        </a:p>
      </dgm:t>
    </dgm:pt>
    <dgm:pt modelId="{D8B7E0AE-D7AE-4628-A563-868A69060771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dirty="0" smtClean="0"/>
            <a:t>кожа</a:t>
          </a:r>
          <a:endParaRPr lang="ru-RU" dirty="0"/>
        </a:p>
      </dgm:t>
    </dgm:pt>
    <dgm:pt modelId="{195C738E-A4AB-4445-87F1-E7AFB66E7E4C}" type="parTrans" cxnId="{D9D41EFE-CCE6-4BCA-8B10-EA6A698639E7}">
      <dgm:prSet/>
      <dgm:spPr/>
      <dgm:t>
        <a:bodyPr/>
        <a:lstStyle/>
        <a:p>
          <a:endParaRPr lang="ru-RU"/>
        </a:p>
      </dgm:t>
    </dgm:pt>
    <dgm:pt modelId="{AA790659-D45A-46D7-8CCA-6E5BFBB80953}" type="sibTrans" cxnId="{D9D41EFE-CCE6-4BCA-8B10-EA6A698639E7}">
      <dgm:prSet/>
      <dgm:spPr/>
      <dgm:t>
        <a:bodyPr/>
        <a:lstStyle/>
        <a:p>
          <a:endParaRPr lang="ru-RU"/>
        </a:p>
      </dgm:t>
    </dgm:pt>
    <dgm:pt modelId="{ED6DC452-140E-4B69-807B-D9022CA3517B}">
      <dgm:prSet phldrT="[Текст]"/>
      <dgm:spPr/>
      <dgm:t>
        <a:bodyPr/>
        <a:lstStyle/>
        <a:p>
          <a:r>
            <a:rPr lang="ru-RU" dirty="0" smtClean="0"/>
            <a:t>молоко</a:t>
          </a:r>
          <a:endParaRPr lang="ru-RU" dirty="0"/>
        </a:p>
      </dgm:t>
    </dgm:pt>
    <dgm:pt modelId="{B85190BA-24ED-42A4-AFE6-DBC96948856A}" type="parTrans" cxnId="{91647BF4-A5B1-46BA-86C1-D85E75140EA7}">
      <dgm:prSet/>
      <dgm:spPr/>
      <dgm:t>
        <a:bodyPr/>
        <a:lstStyle/>
        <a:p>
          <a:endParaRPr lang="ru-RU"/>
        </a:p>
      </dgm:t>
    </dgm:pt>
    <dgm:pt modelId="{DE552605-D72C-4739-87BC-7AB68AD6B31F}" type="sibTrans" cxnId="{91647BF4-A5B1-46BA-86C1-D85E75140EA7}">
      <dgm:prSet/>
      <dgm:spPr/>
      <dgm:t>
        <a:bodyPr/>
        <a:lstStyle/>
        <a:p>
          <a:endParaRPr lang="ru-RU"/>
        </a:p>
      </dgm:t>
    </dgm:pt>
    <dgm:pt modelId="{D8557055-B394-421B-82B9-C98BF909DC5F}">
      <dgm:prSet phldrT="[Текст]"/>
      <dgm:spPr/>
      <dgm:t>
        <a:bodyPr/>
        <a:lstStyle/>
        <a:p>
          <a:r>
            <a:rPr lang="ru-RU" dirty="0" smtClean="0"/>
            <a:t>яйца</a:t>
          </a:r>
          <a:endParaRPr lang="ru-RU" dirty="0"/>
        </a:p>
      </dgm:t>
    </dgm:pt>
    <dgm:pt modelId="{51220E65-F890-41B3-8A57-815FE961B72F}" type="parTrans" cxnId="{24051D8C-3210-42F8-9719-898A93C6B5FB}">
      <dgm:prSet/>
      <dgm:spPr/>
      <dgm:t>
        <a:bodyPr/>
        <a:lstStyle/>
        <a:p>
          <a:endParaRPr lang="ru-RU"/>
        </a:p>
      </dgm:t>
    </dgm:pt>
    <dgm:pt modelId="{EFA5310D-ED92-405E-BB73-8688979C1B93}" type="sibTrans" cxnId="{24051D8C-3210-42F8-9719-898A93C6B5FB}">
      <dgm:prSet/>
      <dgm:spPr/>
      <dgm:t>
        <a:bodyPr/>
        <a:lstStyle/>
        <a:p>
          <a:endParaRPr lang="ru-RU"/>
        </a:p>
      </dgm:t>
    </dgm:pt>
    <dgm:pt modelId="{0F5534A0-3E5C-4543-B281-93FFC9C8B682}">
      <dgm:prSet/>
      <dgm:spPr/>
      <dgm:t>
        <a:bodyPr/>
        <a:lstStyle/>
        <a:p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пух</a:t>
          </a:r>
          <a:r>
            <a:rPr lang="ru-RU" b="0" i="1" dirty="0" smtClean="0">
              <a:latin typeface="Comic Sans MS" pitchFamily="66" charset="0"/>
            </a:rPr>
            <a:t> </a:t>
          </a:r>
          <a:endParaRPr lang="ru-RU" dirty="0"/>
        </a:p>
      </dgm:t>
    </dgm:pt>
    <dgm:pt modelId="{17F5D060-12E1-4CF8-A355-4E3615E3558C}" type="parTrans" cxnId="{E6AE7E0E-D758-43A4-A867-6309F8D30EF1}">
      <dgm:prSet/>
      <dgm:spPr/>
      <dgm:t>
        <a:bodyPr/>
        <a:lstStyle/>
        <a:p>
          <a:endParaRPr lang="ru-RU"/>
        </a:p>
      </dgm:t>
    </dgm:pt>
    <dgm:pt modelId="{663D3901-EE23-4634-96B7-2194A49552CF}" type="sibTrans" cxnId="{E6AE7E0E-D758-43A4-A867-6309F8D30EF1}">
      <dgm:prSet/>
      <dgm:spPr/>
      <dgm:t>
        <a:bodyPr/>
        <a:lstStyle/>
        <a:p>
          <a:endParaRPr lang="ru-RU"/>
        </a:p>
      </dgm:t>
    </dgm:pt>
    <dgm:pt modelId="{EEB751E4-BB21-4543-BA38-71C541B62A08}">
      <dgm:prSet/>
      <dgm:spPr/>
      <dgm:t>
        <a:bodyPr/>
        <a:lstStyle/>
        <a:p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шерсть</a:t>
          </a:r>
          <a:r>
            <a:rPr lang="ru-RU" b="0" i="1" dirty="0" smtClean="0">
              <a:latin typeface="Comic Sans MS" pitchFamily="66" charset="0"/>
            </a:rPr>
            <a:t> </a:t>
          </a:r>
          <a:endParaRPr lang="ru-RU" dirty="0"/>
        </a:p>
      </dgm:t>
    </dgm:pt>
    <dgm:pt modelId="{9E3D0D20-5AC7-48E4-8E4D-B1FDF6E0B661}" type="parTrans" cxnId="{3058CE28-099C-4CF6-B36E-934CC5264F67}">
      <dgm:prSet/>
      <dgm:spPr/>
      <dgm:t>
        <a:bodyPr/>
        <a:lstStyle/>
        <a:p>
          <a:endParaRPr lang="ru-RU"/>
        </a:p>
      </dgm:t>
    </dgm:pt>
    <dgm:pt modelId="{D74A5353-8AAA-4511-A3A0-F52091F1A198}" type="sibTrans" cxnId="{3058CE28-099C-4CF6-B36E-934CC5264F67}">
      <dgm:prSet/>
      <dgm:spPr/>
      <dgm:t>
        <a:bodyPr/>
        <a:lstStyle/>
        <a:p>
          <a:endParaRPr lang="ru-RU"/>
        </a:p>
      </dgm:t>
    </dgm:pt>
    <dgm:pt modelId="{D0B0A34D-CA27-4247-8CD6-178D71B0A0FD}">
      <dgm:prSet/>
      <dgm:spPr/>
      <dgm:t>
        <a:bodyPr/>
        <a:lstStyle/>
        <a:p>
          <a:r>
            <a:rPr lang="ru-RU" b="0" i="1" dirty="0" smtClean="0">
              <a:latin typeface="Comic Sans MS" pitchFamily="66" charset="0"/>
            </a:rPr>
            <a:t>мёд </a:t>
          </a:r>
          <a:endParaRPr lang="ru-RU" dirty="0"/>
        </a:p>
      </dgm:t>
    </dgm:pt>
    <dgm:pt modelId="{3B44B662-0669-4229-BC80-468727E31A8C}" type="parTrans" cxnId="{7523F8D8-0B73-4C5A-A697-B2839172AA6F}">
      <dgm:prSet/>
      <dgm:spPr/>
      <dgm:t>
        <a:bodyPr/>
        <a:lstStyle/>
        <a:p>
          <a:endParaRPr lang="ru-RU"/>
        </a:p>
      </dgm:t>
    </dgm:pt>
    <dgm:pt modelId="{EAED03F8-E07C-4A29-AFDF-44F0517BBD54}" type="sibTrans" cxnId="{7523F8D8-0B73-4C5A-A697-B2839172AA6F}">
      <dgm:prSet/>
      <dgm:spPr/>
      <dgm:t>
        <a:bodyPr/>
        <a:lstStyle/>
        <a:p>
          <a:endParaRPr lang="ru-RU"/>
        </a:p>
      </dgm:t>
    </dgm:pt>
    <dgm:pt modelId="{ECA02DC8-096A-499C-B1BC-5B9C3B0777EC}">
      <dgm:prSet/>
      <dgm:spPr/>
      <dgm:t>
        <a:bodyPr/>
        <a:lstStyle/>
        <a:p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Охрана жилья 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08BEB654-089E-437F-A96D-3B0DC1179EA7}" type="parTrans" cxnId="{A89A99CB-E70C-461B-98AE-2647F04FFADE}">
      <dgm:prSet/>
      <dgm:spPr/>
      <dgm:t>
        <a:bodyPr/>
        <a:lstStyle/>
        <a:p>
          <a:endParaRPr lang="ru-RU"/>
        </a:p>
      </dgm:t>
    </dgm:pt>
    <dgm:pt modelId="{CB64251D-1A5F-487A-847D-D792E81C0591}" type="sibTrans" cxnId="{A89A99CB-E70C-461B-98AE-2647F04FFADE}">
      <dgm:prSet/>
      <dgm:spPr/>
      <dgm:t>
        <a:bodyPr/>
        <a:lstStyle/>
        <a:p>
          <a:endParaRPr lang="ru-RU"/>
        </a:p>
      </dgm:t>
    </dgm:pt>
    <dgm:pt modelId="{8820C9A0-8404-40F4-98D1-9A9AD39DB7D2}" type="pres">
      <dgm:prSet presAssocID="{83312ABA-0AF7-4C1D-AA44-355861A5C24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9846754-B6F0-4032-B2B5-614FC29BA46C}" type="pres">
      <dgm:prSet presAssocID="{2495151A-8980-4A25-970E-3962D3E53075}" presName="hierRoot1" presStyleCnt="0"/>
      <dgm:spPr/>
    </dgm:pt>
    <dgm:pt modelId="{3FE78D61-9716-428D-823A-6F5304559D74}" type="pres">
      <dgm:prSet presAssocID="{2495151A-8980-4A25-970E-3962D3E53075}" presName="composite" presStyleCnt="0"/>
      <dgm:spPr/>
    </dgm:pt>
    <dgm:pt modelId="{0B1E4215-338E-4200-92F0-62C52C605678}" type="pres">
      <dgm:prSet presAssocID="{2495151A-8980-4A25-970E-3962D3E53075}" presName="background" presStyleLbl="node0" presStyleIdx="0" presStyleCnt="2"/>
      <dgm:spPr/>
    </dgm:pt>
    <dgm:pt modelId="{07EBF09D-BE61-458C-BCED-89F5B7FEBB8C}" type="pres">
      <dgm:prSet presAssocID="{2495151A-8980-4A25-970E-3962D3E53075}" presName="text" presStyleLbl="fgAcc0" presStyleIdx="0" presStyleCnt="2" custAng="0" custScaleX="526938" custScaleY="210069" custLinFactY="-47374" custLinFactNeighborX="-13938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638865-10A0-4B6F-8012-39090FE69AAC}" type="pres">
      <dgm:prSet presAssocID="{2495151A-8980-4A25-970E-3962D3E53075}" presName="hierChild2" presStyleCnt="0"/>
      <dgm:spPr/>
    </dgm:pt>
    <dgm:pt modelId="{D9A70085-6715-4241-9920-F58DB7E82367}" type="pres">
      <dgm:prSet presAssocID="{A158A986-872B-435C-A3AD-A769BB0E9C29}" presName="Name10" presStyleLbl="parChTrans1D2" presStyleIdx="0" presStyleCnt="5"/>
      <dgm:spPr/>
      <dgm:t>
        <a:bodyPr/>
        <a:lstStyle/>
        <a:p>
          <a:endParaRPr lang="ru-RU"/>
        </a:p>
      </dgm:t>
    </dgm:pt>
    <dgm:pt modelId="{C01479F3-8752-4573-828A-05576EDB5950}" type="pres">
      <dgm:prSet presAssocID="{8CC1F986-68AC-4BE5-9E5C-E1F5780CD38D}" presName="hierRoot2" presStyleCnt="0"/>
      <dgm:spPr/>
    </dgm:pt>
    <dgm:pt modelId="{A00B60B0-99F6-4B48-A3C6-97537571D56D}" type="pres">
      <dgm:prSet presAssocID="{8CC1F986-68AC-4BE5-9E5C-E1F5780CD38D}" presName="composite2" presStyleCnt="0"/>
      <dgm:spPr/>
    </dgm:pt>
    <dgm:pt modelId="{44BE755B-216E-4382-BCF4-148A9B49EFDF}" type="pres">
      <dgm:prSet presAssocID="{8CC1F986-68AC-4BE5-9E5C-E1F5780CD38D}" presName="background2" presStyleLbl="node2" presStyleIdx="0" presStyleCnt="5"/>
      <dgm:spPr/>
    </dgm:pt>
    <dgm:pt modelId="{6E0CB211-1538-4643-BCE8-E0A4005AFE52}" type="pres">
      <dgm:prSet presAssocID="{8CC1F986-68AC-4BE5-9E5C-E1F5780CD38D}" presName="text2" presStyleLbl="fgAcc2" presStyleIdx="0" presStyleCnt="5" custScaleX="144231" custLinFactY="-52711" custLinFactNeighborX="-37498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0FBA75-8AFE-48CC-A155-5DB8818CDA3E}" type="pres">
      <dgm:prSet presAssocID="{8CC1F986-68AC-4BE5-9E5C-E1F5780CD38D}" presName="hierChild3" presStyleCnt="0"/>
      <dgm:spPr/>
    </dgm:pt>
    <dgm:pt modelId="{3F4F234D-4E3E-4A34-8A47-B36DA8D79E3D}" type="pres">
      <dgm:prSet presAssocID="{95D8F992-5828-46EF-B684-D2BC4B708062}" presName="Name17" presStyleLbl="parChTrans1D3" presStyleIdx="0" presStyleCnt="3"/>
      <dgm:spPr/>
      <dgm:t>
        <a:bodyPr/>
        <a:lstStyle/>
        <a:p>
          <a:endParaRPr lang="ru-RU"/>
        </a:p>
      </dgm:t>
    </dgm:pt>
    <dgm:pt modelId="{18E66C29-5062-4705-A58A-48E887B3C209}" type="pres">
      <dgm:prSet presAssocID="{A0CA48AA-355D-41CF-BC38-58F700CE3771}" presName="hierRoot3" presStyleCnt="0"/>
      <dgm:spPr/>
    </dgm:pt>
    <dgm:pt modelId="{070F7AC2-ED9A-4F5B-B167-398CE3244554}" type="pres">
      <dgm:prSet presAssocID="{A0CA48AA-355D-41CF-BC38-58F700CE3771}" presName="composite3" presStyleCnt="0"/>
      <dgm:spPr/>
    </dgm:pt>
    <dgm:pt modelId="{422EB9EE-F73A-451D-897C-5A2B6617D34F}" type="pres">
      <dgm:prSet presAssocID="{A0CA48AA-355D-41CF-BC38-58F700CE3771}" presName="background3" presStyleLbl="node3" presStyleIdx="0" presStyleCnt="3"/>
      <dgm:spPr/>
    </dgm:pt>
    <dgm:pt modelId="{1403B1BB-02E4-4BE9-9430-0406E8C6E9F0}" type="pres">
      <dgm:prSet presAssocID="{A0CA48AA-355D-41CF-BC38-58F700CE3771}" presName="text3" presStyleLbl="fgAcc3" presStyleIdx="0" presStyleCnt="3" custLinFactY="-53985" custLinFactNeighborX="4083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690C9A-7EE3-49BD-BBC6-F89DD3CA0E0C}" type="pres">
      <dgm:prSet presAssocID="{A0CA48AA-355D-41CF-BC38-58F700CE3771}" presName="hierChild4" presStyleCnt="0"/>
      <dgm:spPr/>
    </dgm:pt>
    <dgm:pt modelId="{2397C8A9-526C-47D8-BEFD-45BB8D540ADF}" type="pres">
      <dgm:prSet presAssocID="{195C738E-A4AB-4445-87F1-E7AFB66E7E4C}" presName="Name17" presStyleLbl="parChTrans1D3" presStyleIdx="1" presStyleCnt="3"/>
      <dgm:spPr/>
      <dgm:t>
        <a:bodyPr/>
        <a:lstStyle/>
        <a:p>
          <a:endParaRPr lang="ru-RU"/>
        </a:p>
      </dgm:t>
    </dgm:pt>
    <dgm:pt modelId="{59A7B605-2C24-4AD2-98D9-26C177C1657A}" type="pres">
      <dgm:prSet presAssocID="{D8B7E0AE-D7AE-4628-A563-868A69060771}" presName="hierRoot3" presStyleCnt="0"/>
      <dgm:spPr/>
    </dgm:pt>
    <dgm:pt modelId="{017F47DA-ADF2-4A56-9010-7EE8B0F30155}" type="pres">
      <dgm:prSet presAssocID="{D8B7E0AE-D7AE-4628-A563-868A69060771}" presName="composite3" presStyleCnt="0"/>
      <dgm:spPr/>
    </dgm:pt>
    <dgm:pt modelId="{E559FC36-8158-4473-A7B0-CBDB02E7E8BD}" type="pres">
      <dgm:prSet presAssocID="{D8B7E0AE-D7AE-4628-A563-868A69060771}" presName="background3" presStyleLbl="node3" presStyleIdx="1" presStyleCnt="3"/>
      <dgm:spPr/>
    </dgm:pt>
    <dgm:pt modelId="{0074C5D3-BF59-4002-AD8C-448E9E5E5387}" type="pres">
      <dgm:prSet presAssocID="{D8B7E0AE-D7AE-4628-A563-868A69060771}" presName="text3" presStyleLbl="fgAcc3" presStyleIdx="1" presStyleCnt="3" custLinFactY="-64308" custLinFactNeighborX="49714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CE89D3-307A-4AB3-B886-EB1902B5D2DB}" type="pres">
      <dgm:prSet presAssocID="{D8B7E0AE-D7AE-4628-A563-868A69060771}" presName="hierChild4" presStyleCnt="0"/>
      <dgm:spPr/>
    </dgm:pt>
    <dgm:pt modelId="{4A5ADFBA-DB2E-4BF5-B398-9AC9F7F9A79C}" type="pres">
      <dgm:prSet presAssocID="{17F5D060-12E1-4CF8-A355-4E3615E3558C}" presName="Name10" presStyleLbl="parChTrans1D2" presStyleIdx="1" presStyleCnt="5"/>
      <dgm:spPr/>
      <dgm:t>
        <a:bodyPr/>
        <a:lstStyle/>
        <a:p>
          <a:endParaRPr lang="ru-RU"/>
        </a:p>
      </dgm:t>
    </dgm:pt>
    <dgm:pt modelId="{1A1C4FD1-3B86-4533-B85A-F0EDE6BD4FFA}" type="pres">
      <dgm:prSet presAssocID="{0F5534A0-3E5C-4543-B281-93FFC9C8B682}" presName="hierRoot2" presStyleCnt="0"/>
      <dgm:spPr/>
    </dgm:pt>
    <dgm:pt modelId="{D0E67CAF-97B2-4414-9CAA-0C04D205A302}" type="pres">
      <dgm:prSet presAssocID="{0F5534A0-3E5C-4543-B281-93FFC9C8B682}" presName="composite2" presStyleCnt="0"/>
      <dgm:spPr/>
    </dgm:pt>
    <dgm:pt modelId="{71DFB798-C2EE-4716-A0BE-F44E8165A973}" type="pres">
      <dgm:prSet presAssocID="{0F5534A0-3E5C-4543-B281-93FFC9C8B682}" presName="background2" presStyleLbl="node2" presStyleIdx="1" presStyleCnt="5"/>
      <dgm:spPr/>
    </dgm:pt>
    <dgm:pt modelId="{07CCA14A-3FC2-4DD8-990E-C3138204B0E4}" type="pres">
      <dgm:prSet presAssocID="{0F5534A0-3E5C-4543-B281-93FFC9C8B682}" presName="text2" presStyleLbl="fgAcc2" presStyleIdx="1" presStyleCnt="5" custLinFactY="-52711" custLinFactNeighborX="-40067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1FD038-CAC5-45D3-B10A-2310420B0386}" type="pres">
      <dgm:prSet presAssocID="{0F5534A0-3E5C-4543-B281-93FFC9C8B682}" presName="hierChild3" presStyleCnt="0"/>
      <dgm:spPr/>
    </dgm:pt>
    <dgm:pt modelId="{DC2A52F1-B5D2-48E5-9886-2D2F8A82849D}" type="pres">
      <dgm:prSet presAssocID="{9E3D0D20-5AC7-48E4-8E4D-B1FDF6E0B661}" presName="Name10" presStyleLbl="parChTrans1D2" presStyleIdx="2" presStyleCnt="5"/>
      <dgm:spPr/>
      <dgm:t>
        <a:bodyPr/>
        <a:lstStyle/>
        <a:p>
          <a:endParaRPr lang="ru-RU"/>
        </a:p>
      </dgm:t>
    </dgm:pt>
    <dgm:pt modelId="{43CE8D7F-EF29-4C53-B37A-62DE26AEF8B9}" type="pres">
      <dgm:prSet presAssocID="{EEB751E4-BB21-4543-BA38-71C541B62A08}" presName="hierRoot2" presStyleCnt="0"/>
      <dgm:spPr/>
    </dgm:pt>
    <dgm:pt modelId="{08F4329E-B778-4685-869B-A20F4D6FAD7F}" type="pres">
      <dgm:prSet presAssocID="{EEB751E4-BB21-4543-BA38-71C541B62A08}" presName="composite2" presStyleCnt="0"/>
      <dgm:spPr/>
    </dgm:pt>
    <dgm:pt modelId="{3029CD55-8EB8-4A57-81EC-E1412EE45570}" type="pres">
      <dgm:prSet presAssocID="{EEB751E4-BB21-4543-BA38-71C541B62A08}" presName="background2" presStyleLbl="node2" presStyleIdx="2" presStyleCnt="5"/>
      <dgm:spPr/>
    </dgm:pt>
    <dgm:pt modelId="{EC3D6D6D-3F21-4C30-AD7D-18423BB30469}" type="pres">
      <dgm:prSet presAssocID="{EEB751E4-BB21-4543-BA38-71C541B62A08}" presName="text2" presStyleLbl="fgAcc2" presStyleIdx="2" presStyleCnt="5" custScaleX="87895" custLinFactY="-52711" custLinFactNeighborX="-31183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848386-C58C-4D0F-9DDB-FC870D246DCA}" type="pres">
      <dgm:prSet presAssocID="{EEB751E4-BB21-4543-BA38-71C541B62A08}" presName="hierChild3" presStyleCnt="0"/>
      <dgm:spPr/>
    </dgm:pt>
    <dgm:pt modelId="{46F27990-1BFE-4D97-B1C8-FB98C9CA4C85}" type="pres">
      <dgm:prSet presAssocID="{B85190BA-24ED-42A4-AFE6-DBC96948856A}" presName="Name10" presStyleLbl="parChTrans1D2" presStyleIdx="3" presStyleCnt="5"/>
      <dgm:spPr/>
      <dgm:t>
        <a:bodyPr/>
        <a:lstStyle/>
        <a:p>
          <a:endParaRPr lang="ru-RU"/>
        </a:p>
      </dgm:t>
    </dgm:pt>
    <dgm:pt modelId="{AEC37D1E-8BF9-4C0B-A477-0F460E5FE916}" type="pres">
      <dgm:prSet presAssocID="{ED6DC452-140E-4B69-807B-D9022CA3517B}" presName="hierRoot2" presStyleCnt="0"/>
      <dgm:spPr/>
    </dgm:pt>
    <dgm:pt modelId="{C1A417BD-9E28-44D8-81B6-5CBED7A82B65}" type="pres">
      <dgm:prSet presAssocID="{ED6DC452-140E-4B69-807B-D9022CA3517B}" presName="composite2" presStyleCnt="0"/>
      <dgm:spPr/>
    </dgm:pt>
    <dgm:pt modelId="{5F91AB88-7BA2-41E0-A9EF-ABE67A4734E3}" type="pres">
      <dgm:prSet presAssocID="{ED6DC452-140E-4B69-807B-D9022CA3517B}" presName="background2" presStyleLbl="node2" presStyleIdx="3" presStyleCnt="5"/>
      <dgm:spPr/>
    </dgm:pt>
    <dgm:pt modelId="{D3C4941F-DD06-40DF-909F-1AB442448F3A}" type="pres">
      <dgm:prSet presAssocID="{ED6DC452-140E-4B69-807B-D9022CA3517B}" presName="text2" presStyleLbl="fgAcc2" presStyleIdx="3" presStyleCnt="5" custLinFactY="-52711" custLinFactNeighborX="-36415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ACF688-EA08-4693-BDCD-CD3750A0C357}" type="pres">
      <dgm:prSet presAssocID="{ED6DC452-140E-4B69-807B-D9022CA3517B}" presName="hierChild3" presStyleCnt="0"/>
      <dgm:spPr/>
    </dgm:pt>
    <dgm:pt modelId="{B4C814AC-2DD9-4BEC-AA8E-D7332F263F96}" type="pres">
      <dgm:prSet presAssocID="{51220E65-F890-41B3-8A57-815FE961B72F}" presName="Name17" presStyleLbl="parChTrans1D3" presStyleIdx="2" presStyleCnt="3"/>
      <dgm:spPr/>
      <dgm:t>
        <a:bodyPr/>
        <a:lstStyle/>
        <a:p>
          <a:endParaRPr lang="ru-RU"/>
        </a:p>
      </dgm:t>
    </dgm:pt>
    <dgm:pt modelId="{4B98EFE2-FBB7-4620-9245-18EA781BC91C}" type="pres">
      <dgm:prSet presAssocID="{D8557055-B394-421B-82B9-C98BF909DC5F}" presName="hierRoot3" presStyleCnt="0"/>
      <dgm:spPr/>
    </dgm:pt>
    <dgm:pt modelId="{6B50613A-1D78-4CE7-A941-16EBFC7E9334}" type="pres">
      <dgm:prSet presAssocID="{D8557055-B394-421B-82B9-C98BF909DC5F}" presName="composite3" presStyleCnt="0"/>
      <dgm:spPr/>
    </dgm:pt>
    <dgm:pt modelId="{7968DB7D-5307-401C-8542-7410CB0E2232}" type="pres">
      <dgm:prSet presAssocID="{D8557055-B394-421B-82B9-C98BF909DC5F}" presName="background3" presStyleLbl="node3" presStyleIdx="2" presStyleCnt="3"/>
      <dgm:spPr/>
    </dgm:pt>
    <dgm:pt modelId="{96EA98C4-D8F6-4B6F-987B-35E4B5B5C5A1}" type="pres">
      <dgm:prSet presAssocID="{D8557055-B394-421B-82B9-C98BF909DC5F}" presName="text3" presStyleLbl="fgAcc3" presStyleIdx="2" presStyleCnt="3" custLinFactX="-28189" custLinFactY="-64308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B9FD91-3617-4E7E-854C-7C84FAB64CA0}" type="pres">
      <dgm:prSet presAssocID="{D8557055-B394-421B-82B9-C98BF909DC5F}" presName="hierChild4" presStyleCnt="0"/>
      <dgm:spPr/>
    </dgm:pt>
    <dgm:pt modelId="{57BCFD97-DA78-42EE-9A5D-D2F2C8869632}" type="pres">
      <dgm:prSet presAssocID="{3B44B662-0669-4229-BC80-468727E31A8C}" presName="Name10" presStyleLbl="parChTrans1D2" presStyleIdx="4" presStyleCnt="5"/>
      <dgm:spPr/>
      <dgm:t>
        <a:bodyPr/>
        <a:lstStyle/>
        <a:p>
          <a:endParaRPr lang="ru-RU"/>
        </a:p>
      </dgm:t>
    </dgm:pt>
    <dgm:pt modelId="{8421FF23-95BF-489A-8EF7-17C97BB033B8}" type="pres">
      <dgm:prSet presAssocID="{D0B0A34D-CA27-4247-8CD6-178D71B0A0FD}" presName="hierRoot2" presStyleCnt="0"/>
      <dgm:spPr/>
    </dgm:pt>
    <dgm:pt modelId="{E0CC48DA-9B54-4186-AA79-4E08732A4C1E}" type="pres">
      <dgm:prSet presAssocID="{D0B0A34D-CA27-4247-8CD6-178D71B0A0FD}" presName="composite2" presStyleCnt="0"/>
      <dgm:spPr/>
    </dgm:pt>
    <dgm:pt modelId="{18D275FD-9BBC-484E-AF0D-70023AEF0900}" type="pres">
      <dgm:prSet presAssocID="{D0B0A34D-CA27-4247-8CD6-178D71B0A0FD}" presName="background2" presStyleLbl="node2" presStyleIdx="4" presStyleCnt="5"/>
      <dgm:spPr/>
    </dgm:pt>
    <dgm:pt modelId="{6751ED93-519F-4E3A-8AC8-9A48546664A6}" type="pres">
      <dgm:prSet presAssocID="{D0B0A34D-CA27-4247-8CD6-178D71B0A0FD}" presName="text2" presStyleLbl="fgAcc2" presStyleIdx="4" presStyleCnt="5" custLinFactY="-52711" custLinFactNeighborX="708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532D52-B663-44E0-A511-C1678A7D4518}" type="pres">
      <dgm:prSet presAssocID="{D0B0A34D-CA27-4247-8CD6-178D71B0A0FD}" presName="hierChild3" presStyleCnt="0"/>
      <dgm:spPr/>
    </dgm:pt>
    <dgm:pt modelId="{98889104-6632-4132-9C2D-531B7C57B0F3}" type="pres">
      <dgm:prSet presAssocID="{ECA02DC8-096A-499C-B1BC-5B9C3B0777EC}" presName="hierRoot1" presStyleCnt="0"/>
      <dgm:spPr/>
    </dgm:pt>
    <dgm:pt modelId="{2AEF52B3-3AC8-4837-8C33-FED1CAF52DD5}" type="pres">
      <dgm:prSet presAssocID="{ECA02DC8-096A-499C-B1BC-5B9C3B0777EC}" presName="composite" presStyleCnt="0"/>
      <dgm:spPr/>
    </dgm:pt>
    <dgm:pt modelId="{84F5D04D-7B95-4BED-AC07-69CF008D1152}" type="pres">
      <dgm:prSet presAssocID="{ECA02DC8-096A-499C-B1BC-5B9C3B0777EC}" presName="background" presStyleLbl="node0" presStyleIdx="1" presStyleCnt="2"/>
      <dgm:spPr/>
    </dgm:pt>
    <dgm:pt modelId="{666F0A10-458B-48AA-97FB-7A8C36E6EB52}" type="pres">
      <dgm:prSet presAssocID="{ECA02DC8-096A-499C-B1BC-5B9C3B0777EC}" presName="text" presStyleLbl="fgAcc0" presStyleIdx="1" presStyleCnt="2" custLinFactX="-15824" custLinFactY="3158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8DCE31-3B7B-4D49-A186-9C0EC7E324F6}" type="pres">
      <dgm:prSet presAssocID="{ECA02DC8-096A-499C-B1BC-5B9C3B0777EC}" presName="hierChild2" presStyleCnt="0"/>
      <dgm:spPr/>
    </dgm:pt>
  </dgm:ptLst>
  <dgm:cxnLst>
    <dgm:cxn modelId="{6C560486-4D97-443A-B19B-AD4CC9E1C970}" type="presOf" srcId="{ED6DC452-140E-4B69-807B-D9022CA3517B}" destId="{D3C4941F-DD06-40DF-909F-1AB442448F3A}" srcOrd="0" destOrd="0" presId="urn:microsoft.com/office/officeart/2005/8/layout/hierarchy1"/>
    <dgm:cxn modelId="{C6207B55-948D-421A-A87B-2D41085423B3}" srcId="{83312ABA-0AF7-4C1D-AA44-355861A5C242}" destId="{2495151A-8980-4A25-970E-3962D3E53075}" srcOrd="0" destOrd="0" parTransId="{64DE7319-8E45-4266-B433-E3C6F52D1023}" sibTransId="{7E174A97-4A0E-4229-AA41-0FF610D10A0D}"/>
    <dgm:cxn modelId="{AE02383B-8F85-4313-9D2A-F7CC84C24877}" type="presOf" srcId="{51220E65-F890-41B3-8A57-815FE961B72F}" destId="{B4C814AC-2DD9-4BEC-AA8E-D7332F263F96}" srcOrd="0" destOrd="0" presId="urn:microsoft.com/office/officeart/2005/8/layout/hierarchy1"/>
    <dgm:cxn modelId="{AA1BAEBA-4845-4DAB-A9CC-8689DADADBB8}" type="presOf" srcId="{D0B0A34D-CA27-4247-8CD6-178D71B0A0FD}" destId="{6751ED93-519F-4E3A-8AC8-9A48546664A6}" srcOrd="0" destOrd="0" presId="urn:microsoft.com/office/officeart/2005/8/layout/hierarchy1"/>
    <dgm:cxn modelId="{E12292C4-AFC3-4C72-BEC1-6D7303836BAA}" type="presOf" srcId="{17F5D060-12E1-4CF8-A355-4E3615E3558C}" destId="{4A5ADFBA-DB2E-4BF5-B398-9AC9F7F9A79C}" srcOrd="0" destOrd="0" presId="urn:microsoft.com/office/officeart/2005/8/layout/hierarchy1"/>
    <dgm:cxn modelId="{10DBB2F7-5C43-4002-89DB-AC1EE1D0FD79}" type="presOf" srcId="{0F5534A0-3E5C-4543-B281-93FFC9C8B682}" destId="{07CCA14A-3FC2-4DD8-990E-C3138204B0E4}" srcOrd="0" destOrd="0" presId="urn:microsoft.com/office/officeart/2005/8/layout/hierarchy1"/>
    <dgm:cxn modelId="{D9D41EFE-CCE6-4BCA-8B10-EA6A698639E7}" srcId="{8CC1F986-68AC-4BE5-9E5C-E1F5780CD38D}" destId="{D8B7E0AE-D7AE-4628-A563-868A69060771}" srcOrd="1" destOrd="0" parTransId="{195C738E-A4AB-4445-87F1-E7AFB66E7E4C}" sibTransId="{AA790659-D45A-46D7-8CCA-6E5BFBB80953}"/>
    <dgm:cxn modelId="{7F3F4D26-0CC8-4930-9304-A52DCFDEC7B1}" type="presOf" srcId="{D8557055-B394-421B-82B9-C98BF909DC5F}" destId="{96EA98C4-D8F6-4B6F-987B-35E4B5B5C5A1}" srcOrd="0" destOrd="0" presId="urn:microsoft.com/office/officeart/2005/8/layout/hierarchy1"/>
    <dgm:cxn modelId="{DBB1C646-DD28-4AB4-8AB1-2E8173EC1C24}" type="presOf" srcId="{9E3D0D20-5AC7-48E4-8E4D-B1FDF6E0B661}" destId="{DC2A52F1-B5D2-48E5-9886-2D2F8A82849D}" srcOrd="0" destOrd="0" presId="urn:microsoft.com/office/officeart/2005/8/layout/hierarchy1"/>
    <dgm:cxn modelId="{7523F8D8-0B73-4C5A-A697-B2839172AA6F}" srcId="{2495151A-8980-4A25-970E-3962D3E53075}" destId="{D0B0A34D-CA27-4247-8CD6-178D71B0A0FD}" srcOrd="4" destOrd="0" parTransId="{3B44B662-0669-4229-BC80-468727E31A8C}" sibTransId="{EAED03F8-E07C-4A29-AFDF-44F0517BBD54}"/>
    <dgm:cxn modelId="{6C4B138B-07A2-4503-AAB5-06306A0F0971}" srcId="{2495151A-8980-4A25-970E-3962D3E53075}" destId="{8CC1F986-68AC-4BE5-9E5C-E1F5780CD38D}" srcOrd="0" destOrd="0" parTransId="{A158A986-872B-435C-A3AD-A769BB0E9C29}" sibTransId="{C9696EDE-082D-4373-8648-B1B54D45C119}"/>
    <dgm:cxn modelId="{4F5DB491-FD34-43D5-8E00-B598EDBCB31D}" type="presOf" srcId="{B85190BA-24ED-42A4-AFE6-DBC96948856A}" destId="{46F27990-1BFE-4D97-B1C8-FB98C9CA4C85}" srcOrd="0" destOrd="0" presId="urn:microsoft.com/office/officeart/2005/8/layout/hierarchy1"/>
    <dgm:cxn modelId="{90147419-C579-42C0-B2AA-C6B988A8D9C0}" type="presOf" srcId="{3B44B662-0669-4229-BC80-468727E31A8C}" destId="{57BCFD97-DA78-42EE-9A5D-D2F2C8869632}" srcOrd="0" destOrd="0" presId="urn:microsoft.com/office/officeart/2005/8/layout/hierarchy1"/>
    <dgm:cxn modelId="{96EEB6CD-49D4-4360-AEE0-5669EDBCBF68}" type="presOf" srcId="{A0CA48AA-355D-41CF-BC38-58F700CE3771}" destId="{1403B1BB-02E4-4BE9-9430-0406E8C6E9F0}" srcOrd="0" destOrd="0" presId="urn:microsoft.com/office/officeart/2005/8/layout/hierarchy1"/>
    <dgm:cxn modelId="{4A907F2F-4FAC-4C3E-B77D-A7A631C47008}" type="presOf" srcId="{A158A986-872B-435C-A3AD-A769BB0E9C29}" destId="{D9A70085-6715-4241-9920-F58DB7E82367}" srcOrd="0" destOrd="0" presId="urn:microsoft.com/office/officeart/2005/8/layout/hierarchy1"/>
    <dgm:cxn modelId="{86475479-11B0-4242-866C-4556E4D21C35}" type="presOf" srcId="{ECA02DC8-096A-499C-B1BC-5B9C3B0777EC}" destId="{666F0A10-458B-48AA-97FB-7A8C36E6EB52}" srcOrd="0" destOrd="0" presId="urn:microsoft.com/office/officeart/2005/8/layout/hierarchy1"/>
    <dgm:cxn modelId="{E6AE7E0E-D758-43A4-A867-6309F8D30EF1}" srcId="{2495151A-8980-4A25-970E-3962D3E53075}" destId="{0F5534A0-3E5C-4543-B281-93FFC9C8B682}" srcOrd="1" destOrd="0" parTransId="{17F5D060-12E1-4CF8-A355-4E3615E3558C}" sibTransId="{663D3901-EE23-4634-96B7-2194A49552CF}"/>
    <dgm:cxn modelId="{3058CE28-099C-4CF6-B36E-934CC5264F67}" srcId="{2495151A-8980-4A25-970E-3962D3E53075}" destId="{EEB751E4-BB21-4543-BA38-71C541B62A08}" srcOrd="2" destOrd="0" parTransId="{9E3D0D20-5AC7-48E4-8E4D-B1FDF6E0B661}" sibTransId="{D74A5353-8AAA-4511-A3A0-F52091F1A198}"/>
    <dgm:cxn modelId="{D771A332-97F0-4713-B3F9-28F76FC71534}" type="presOf" srcId="{2495151A-8980-4A25-970E-3962D3E53075}" destId="{07EBF09D-BE61-458C-BCED-89F5B7FEBB8C}" srcOrd="0" destOrd="0" presId="urn:microsoft.com/office/officeart/2005/8/layout/hierarchy1"/>
    <dgm:cxn modelId="{AEDD399C-D762-401B-8898-13FC15F8D01B}" type="presOf" srcId="{95D8F992-5828-46EF-B684-D2BC4B708062}" destId="{3F4F234D-4E3E-4A34-8A47-B36DA8D79E3D}" srcOrd="0" destOrd="0" presId="urn:microsoft.com/office/officeart/2005/8/layout/hierarchy1"/>
    <dgm:cxn modelId="{91647BF4-A5B1-46BA-86C1-D85E75140EA7}" srcId="{2495151A-8980-4A25-970E-3962D3E53075}" destId="{ED6DC452-140E-4B69-807B-D9022CA3517B}" srcOrd="3" destOrd="0" parTransId="{B85190BA-24ED-42A4-AFE6-DBC96948856A}" sibTransId="{DE552605-D72C-4739-87BC-7AB68AD6B31F}"/>
    <dgm:cxn modelId="{75A82109-59A1-4E1B-BD7D-F1C7A8271502}" type="presOf" srcId="{83312ABA-0AF7-4C1D-AA44-355861A5C242}" destId="{8820C9A0-8404-40F4-98D1-9A9AD39DB7D2}" srcOrd="0" destOrd="0" presId="urn:microsoft.com/office/officeart/2005/8/layout/hierarchy1"/>
    <dgm:cxn modelId="{CE41BDF8-5682-4AE3-A61E-5912D7C4C72D}" type="presOf" srcId="{8CC1F986-68AC-4BE5-9E5C-E1F5780CD38D}" destId="{6E0CB211-1538-4643-BCE8-E0A4005AFE52}" srcOrd="0" destOrd="0" presId="urn:microsoft.com/office/officeart/2005/8/layout/hierarchy1"/>
    <dgm:cxn modelId="{DCCE171B-87F0-4917-AE4D-0DC0D6FBB801}" srcId="{8CC1F986-68AC-4BE5-9E5C-E1F5780CD38D}" destId="{A0CA48AA-355D-41CF-BC38-58F700CE3771}" srcOrd="0" destOrd="0" parTransId="{95D8F992-5828-46EF-B684-D2BC4B708062}" sibTransId="{B9A623D9-A06B-4E00-876A-5199FC85739A}"/>
    <dgm:cxn modelId="{DC9E8602-3B17-4F6C-BF2A-82F2389FF46E}" type="presOf" srcId="{D8B7E0AE-D7AE-4628-A563-868A69060771}" destId="{0074C5D3-BF59-4002-AD8C-448E9E5E5387}" srcOrd="0" destOrd="0" presId="urn:microsoft.com/office/officeart/2005/8/layout/hierarchy1"/>
    <dgm:cxn modelId="{A89A99CB-E70C-461B-98AE-2647F04FFADE}" srcId="{83312ABA-0AF7-4C1D-AA44-355861A5C242}" destId="{ECA02DC8-096A-499C-B1BC-5B9C3B0777EC}" srcOrd="1" destOrd="0" parTransId="{08BEB654-089E-437F-A96D-3B0DC1179EA7}" sibTransId="{CB64251D-1A5F-487A-847D-D792E81C0591}"/>
    <dgm:cxn modelId="{24051D8C-3210-42F8-9719-898A93C6B5FB}" srcId="{ED6DC452-140E-4B69-807B-D9022CA3517B}" destId="{D8557055-B394-421B-82B9-C98BF909DC5F}" srcOrd="0" destOrd="0" parTransId="{51220E65-F890-41B3-8A57-815FE961B72F}" sibTransId="{EFA5310D-ED92-405E-BB73-8688979C1B93}"/>
    <dgm:cxn modelId="{1A53EF09-5175-4E59-94B7-C9B2A0104806}" type="presOf" srcId="{EEB751E4-BB21-4543-BA38-71C541B62A08}" destId="{EC3D6D6D-3F21-4C30-AD7D-18423BB30469}" srcOrd="0" destOrd="0" presId="urn:microsoft.com/office/officeart/2005/8/layout/hierarchy1"/>
    <dgm:cxn modelId="{6F4CA041-38DA-4E38-BCEE-DBA6189BCF09}" type="presOf" srcId="{195C738E-A4AB-4445-87F1-E7AFB66E7E4C}" destId="{2397C8A9-526C-47D8-BEFD-45BB8D540ADF}" srcOrd="0" destOrd="0" presId="urn:microsoft.com/office/officeart/2005/8/layout/hierarchy1"/>
    <dgm:cxn modelId="{F371EE5E-2CB1-403B-A09E-BDE5CB600253}" type="presParOf" srcId="{8820C9A0-8404-40F4-98D1-9A9AD39DB7D2}" destId="{49846754-B6F0-4032-B2B5-614FC29BA46C}" srcOrd="0" destOrd="0" presId="urn:microsoft.com/office/officeart/2005/8/layout/hierarchy1"/>
    <dgm:cxn modelId="{75421D48-D792-4DB6-B722-8185A5B94607}" type="presParOf" srcId="{49846754-B6F0-4032-B2B5-614FC29BA46C}" destId="{3FE78D61-9716-428D-823A-6F5304559D74}" srcOrd="0" destOrd="0" presId="urn:microsoft.com/office/officeart/2005/8/layout/hierarchy1"/>
    <dgm:cxn modelId="{35738FC7-2C8F-4006-89F1-261FB2E00E76}" type="presParOf" srcId="{3FE78D61-9716-428D-823A-6F5304559D74}" destId="{0B1E4215-338E-4200-92F0-62C52C605678}" srcOrd="0" destOrd="0" presId="urn:microsoft.com/office/officeart/2005/8/layout/hierarchy1"/>
    <dgm:cxn modelId="{00886094-10A7-45A7-9E3B-5E2AE138E81A}" type="presParOf" srcId="{3FE78D61-9716-428D-823A-6F5304559D74}" destId="{07EBF09D-BE61-458C-BCED-89F5B7FEBB8C}" srcOrd="1" destOrd="0" presId="urn:microsoft.com/office/officeart/2005/8/layout/hierarchy1"/>
    <dgm:cxn modelId="{AAB29F6A-9B5A-4B1F-A146-4C5FFB9AAC0C}" type="presParOf" srcId="{49846754-B6F0-4032-B2B5-614FC29BA46C}" destId="{3A638865-10A0-4B6F-8012-39090FE69AAC}" srcOrd="1" destOrd="0" presId="urn:microsoft.com/office/officeart/2005/8/layout/hierarchy1"/>
    <dgm:cxn modelId="{39630455-03EC-4549-8799-4CA44F11321D}" type="presParOf" srcId="{3A638865-10A0-4B6F-8012-39090FE69AAC}" destId="{D9A70085-6715-4241-9920-F58DB7E82367}" srcOrd="0" destOrd="0" presId="urn:microsoft.com/office/officeart/2005/8/layout/hierarchy1"/>
    <dgm:cxn modelId="{16DD7C07-6C93-45A6-B6FF-013CCFA8FA16}" type="presParOf" srcId="{3A638865-10A0-4B6F-8012-39090FE69AAC}" destId="{C01479F3-8752-4573-828A-05576EDB5950}" srcOrd="1" destOrd="0" presId="urn:microsoft.com/office/officeart/2005/8/layout/hierarchy1"/>
    <dgm:cxn modelId="{1D5B6A9B-4BA6-464B-B6C0-ADE681C74C96}" type="presParOf" srcId="{C01479F3-8752-4573-828A-05576EDB5950}" destId="{A00B60B0-99F6-4B48-A3C6-97537571D56D}" srcOrd="0" destOrd="0" presId="urn:microsoft.com/office/officeart/2005/8/layout/hierarchy1"/>
    <dgm:cxn modelId="{5ED9374E-C33E-4D6F-99E9-A8A73BEDF9A8}" type="presParOf" srcId="{A00B60B0-99F6-4B48-A3C6-97537571D56D}" destId="{44BE755B-216E-4382-BCF4-148A9B49EFDF}" srcOrd="0" destOrd="0" presId="urn:microsoft.com/office/officeart/2005/8/layout/hierarchy1"/>
    <dgm:cxn modelId="{2728F290-F79B-4D24-9C4C-ADE9BDB87244}" type="presParOf" srcId="{A00B60B0-99F6-4B48-A3C6-97537571D56D}" destId="{6E0CB211-1538-4643-BCE8-E0A4005AFE52}" srcOrd="1" destOrd="0" presId="urn:microsoft.com/office/officeart/2005/8/layout/hierarchy1"/>
    <dgm:cxn modelId="{C77FA598-07A6-4331-9E9B-73B0E48EDD36}" type="presParOf" srcId="{C01479F3-8752-4573-828A-05576EDB5950}" destId="{190FBA75-8AFE-48CC-A155-5DB8818CDA3E}" srcOrd="1" destOrd="0" presId="urn:microsoft.com/office/officeart/2005/8/layout/hierarchy1"/>
    <dgm:cxn modelId="{D65146C7-D805-47BE-84F6-507D404B567D}" type="presParOf" srcId="{190FBA75-8AFE-48CC-A155-5DB8818CDA3E}" destId="{3F4F234D-4E3E-4A34-8A47-B36DA8D79E3D}" srcOrd="0" destOrd="0" presId="urn:microsoft.com/office/officeart/2005/8/layout/hierarchy1"/>
    <dgm:cxn modelId="{F069D4F7-038A-4817-BD08-B81309F3D64A}" type="presParOf" srcId="{190FBA75-8AFE-48CC-A155-5DB8818CDA3E}" destId="{18E66C29-5062-4705-A58A-48E887B3C209}" srcOrd="1" destOrd="0" presId="urn:microsoft.com/office/officeart/2005/8/layout/hierarchy1"/>
    <dgm:cxn modelId="{CAAB1B47-06E0-4161-BA6E-EB51BBE984B0}" type="presParOf" srcId="{18E66C29-5062-4705-A58A-48E887B3C209}" destId="{070F7AC2-ED9A-4F5B-B167-398CE3244554}" srcOrd="0" destOrd="0" presId="urn:microsoft.com/office/officeart/2005/8/layout/hierarchy1"/>
    <dgm:cxn modelId="{ED8F2EC0-B15C-4201-9E36-E684E89D4E09}" type="presParOf" srcId="{070F7AC2-ED9A-4F5B-B167-398CE3244554}" destId="{422EB9EE-F73A-451D-897C-5A2B6617D34F}" srcOrd="0" destOrd="0" presId="urn:microsoft.com/office/officeart/2005/8/layout/hierarchy1"/>
    <dgm:cxn modelId="{EB9A764A-811D-4673-95A7-6611FFAD4AE1}" type="presParOf" srcId="{070F7AC2-ED9A-4F5B-B167-398CE3244554}" destId="{1403B1BB-02E4-4BE9-9430-0406E8C6E9F0}" srcOrd="1" destOrd="0" presId="urn:microsoft.com/office/officeart/2005/8/layout/hierarchy1"/>
    <dgm:cxn modelId="{283CD358-2116-40F3-8512-A7B15C7F1A33}" type="presParOf" srcId="{18E66C29-5062-4705-A58A-48E887B3C209}" destId="{77690C9A-7EE3-49BD-BBC6-F89DD3CA0E0C}" srcOrd="1" destOrd="0" presId="urn:microsoft.com/office/officeart/2005/8/layout/hierarchy1"/>
    <dgm:cxn modelId="{40782F59-D5FE-44C7-892C-5F26B516CC03}" type="presParOf" srcId="{190FBA75-8AFE-48CC-A155-5DB8818CDA3E}" destId="{2397C8A9-526C-47D8-BEFD-45BB8D540ADF}" srcOrd="2" destOrd="0" presId="urn:microsoft.com/office/officeart/2005/8/layout/hierarchy1"/>
    <dgm:cxn modelId="{5C237312-B6BD-4389-A8DF-FB1CC70B1FC5}" type="presParOf" srcId="{190FBA75-8AFE-48CC-A155-5DB8818CDA3E}" destId="{59A7B605-2C24-4AD2-98D9-26C177C1657A}" srcOrd="3" destOrd="0" presId="urn:microsoft.com/office/officeart/2005/8/layout/hierarchy1"/>
    <dgm:cxn modelId="{25E50AE4-90BB-4040-9533-ABDADEBB2851}" type="presParOf" srcId="{59A7B605-2C24-4AD2-98D9-26C177C1657A}" destId="{017F47DA-ADF2-4A56-9010-7EE8B0F30155}" srcOrd="0" destOrd="0" presId="urn:microsoft.com/office/officeart/2005/8/layout/hierarchy1"/>
    <dgm:cxn modelId="{772D8F62-3C38-4370-B1A0-CE6A61A4A26D}" type="presParOf" srcId="{017F47DA-ADF2-4A56-9010-7EE8B0F30155}" destId="{E559FC36-8158-4473-A7B0-CBDB02E7E8BD}" srcOrd="0" destOrd="0" presId="urn:microsoft.com/office/officeart/2005/8/layout/hierarchy1"/>
    <dgm:cxn modelId="{587A1839-D957-4823-B4D7-D208FDD4CE3B}" type="presParOf" srcId="{017F47DA-ADF2-4A56-9010-7EE8B0F30155}" destId="{0074C5D3-BF59-4002-AD8C-448E9E5E5387}" srcOrd="1" destOrd="0" presId="urn:microsoft.com/office/officeart/2005/8/layout/hierarchy1"/>
    <dgm:cxn modelId="{C30F3509-B533-4176-85B7-1D9565199AB8}" type="presParOf" srcId="{59A7B605-2C24-4AD2-98D9-26C177C1657A}" destId="{59CE89D3-307A-4AB3-B886-EB1902B5D2DB}" srcOrd="1" destOrd="0" presId="urn:microsoft.com/office/officeart/2005/8/layout/hierarchy1"/>
    <dgm:cxn modelId="{1DBE2D42-CBD6-4711-B9C8-F973BCDE78A7}" type="presParOf" srcId="{3A638865-10A0-4B6F-8012-39090FE69AAC}" destId="{4A5ADFBA-DB2E-4BF5-B398-9AC9F7F9A79C}" srcOrd="2" destOrd="0" presId="urn:microsoft.com/office/officeart/2005/8/layout/hierarchy1"/>
    <dgm:cxn modelId="{0AC5BC45-700F-4F9C-BE14-3DCA896C9D64}" type="presParOf" srcId="{3A638865-10A0-4B6F-8012-39090FE69AAC}" destId="{1A1C4FD1-3B86-4533-B85A-F0EDE6BD4FFA}" srcOrd="3" destOrd="0" presId="urn:microsoft.com/office/officeart/2005/8/layout/hierarchy1"/>
    <dgm:cxn modelId="{BAB721EF-7822-40F6-9DCB-7F654CDC7F29}" type="presParOf" srcId="{1A1C4FD1-3B86-4533-B85A-F0EDE6BD4FFA}" destId="{D0E67CAF-97B2-4414-9CAA-0C04D205A302}" srcOrd="0" destOrd="0" presId="urn:microsoft.com/office/officeart/2005/8/layout/hierarchy1"/>
    <dgm:cxn modelId="{533BFBE1-1D6C-4151-A49B-7F7C48EACD44}" type="presParOf" srcId="{D0E67CAF-97B2-4414-9CAA-0C04D205A302}" destId="{71DFB798-C2EE-4716-A0BE-F44E8165A973}" srcOrd="0" destOrd="0" presId="urn:microsoft.com/office/officeart/2005/8/layout/hierarchy1"/>
    <dgm:cxn modelId="{D7ABD025-A884-4CEA-B955-86A2462B3631}" type="presParOf" srcId="{D0E67CAF-97B2-4414-9CAA-0C04D205A302}" destId="{07CCA14A-3FC2-4DD8-990E-C3138204B0E4}" srcOrd="1" destOrd="0" presId="urn:microsoft.com/office/officeart/2005/8/layout/hierarchy1"/>
    <dgm:cxn modelId="{7311BD68-D1CF-4039-B4B6-26686B2F1E2F}" type="presParOf" srcId="{1A1C4FD1-3B86-4533-B85A-F0EDE6BD4FFA}" destId="{721FD038-CAC5-45D3-B10A-2310420B0386}" srcOrd="1" destOrd="0" presId="urn:microsoft.com/office/officeart/2005/8/layout/hierarchy1"/>
    <dgm:cxn modelId="{68EAE90B-220C-42FF-84F9-55A2A1C75B93}" type="presParOf" srcId="{3A638865-10A0-4B6F-8012-39090FE69AAC}" destId="{DC2A52F1-B5D2-48E5-9886-2D2F8A82849D}" srcOrd="4" destOrd="0" presId="urn:microsoft.com/office/officeart/2005/8/layout/hierarchy1"/>
    <dgm:cxn modelId="{C9DF4819-8BB3-4ABE-9901-C2EB87A8F1AE}" type="presParOf" srcId="{3A638865-10A0-4B6F-8012-39090FE69AAC}" destId="{43CE8D7F-EF29-4C53-B37A-62DE26AEF8B9}" srcOrd="5" destOrd="0" presId="urn:microsoft.com/office/officeart/2005/8/layout/hierarchy1"/>
    <dgm:cxn modelId="{E17B7000-967C-4391-9825-05FE808B37E8}" type="presParOf" srcId="{43CE8D7F-EF29-4C53-B37A-62DE26AEF8B9}" destId="{08F4329E-B778-4685-869B-A20F4D6FAD7F}" srcOrd="0" destOrd="0" presId="urn:microsoft.com/office/officeart/2005/8/layout/hierarchy1"/>
    <dgm:cxn modelId="{E79B23D1-8FC4-420E-AAA0-F9BA9459FFBE}" type="presParOf" srcId="{08F4329E-B778-4685-869B-A20F4D6FAD7F}" destId="{3029CD55-8EB8-4A57-81EC-E1412EE45570}" srcOrd="0" destOrd="0" presId="urn:microsoft.com/office/officeart/2005/8/layout/hierarchy1"/>
    <dgm:cxn modelId="{C620B453-19D9-4FA5-BCE5-1BB20E6CDD76}" type="presParOf" srcId="{08F4329E-B778-4685-869B-A20F4D6FAD7F}" destId="{EC3D6D6D-3F21-4C30-AD7D-18423BB30469}" srcOrd="1" destOrd="0" presId="urn:microsoft.com/office/officeart/2005/8/layout/hierarchy1"/>
    <dgm:cxn modelId="{D63F9A46-486E-4DAB-BAD2-9B1847A97F96}" type="presParOf" srcId="{43CE8D7F-EF29-4C53-B37A-62DE26AEF8B9}" destId="{E1848386-C58C-4D0F-9DDB-FC870D246DCA}" srcOrd="1" destOrd="0" presId="urn:microsoft.com/office/officeart/2005/8/layout/hierarchy1"/>
    <dgm:cxn modelId="{3C89A857-2D1B-48C3-B1D8-D82545BA1CBC}" type="presParOf" srcId="{3A638865-10A0-4B6F-8012-39090FE69AAC}" destId="{46F27990-1BFE-4D97-B1C8-FB98C9CA4C85}" srcOrd="6" destOrd="0" presId="urn:microsoft.com/office/officeart/2005/8/layout/hierarchy1"/>
    <dgm:cxn modelId="{BF7C6AED-B4C0-429F-AB24-AB5F7B8B1CF5}" type="presParOf" srcId="{3A638865-10A0-4B6F-8012-39090FE69AAC}" destId="{AEC37D1E-8BF9-4C0B-A477-0F460E5FE916}" srcOrd="7" destOrd="0" presId="urn:microsoft.com/office/officeart/2005/8/layout/hierarchy1"/>
    <dgm:cxn modelId="{E2DB0D66-8AA7-40E5-9F3C-422EEE21EB4D}" type="presParOf" srcId="{AEC37D1E-8BF9-4C0B-A477-0F460E5FE916}" destId="{C1A417BD-9E28-44D8-81B6-5CBED7A82B65}" srcOrd="0" destOrd="0" presId="urn:microsoft.com/office/officeart/2005/8/layout/hierarchy1"/>
    <dgm:cxn modelId="{DECC8D06-A620-4557-BF83-B80830E07EB5}" type="presParOf" srcId="{C1A417BD-9E28-44D8-81B6-5CBED7A82B65}" destId="{5F91AB88-7BA2-41E0-A9EF-ABE67A4734E3}" srcOrd="0" destOrd="0" presId="urn:microsoft.com/office/officeart/2005/8/layout/hierarchy1"/>
    <dgm:cxn modelId="{9C0B070D-7E2E-458A-A700-2CC7D9949502}" type="presParOf" srcId="{C1A417BD-9E28-44D8-81B6-5CBED7A82B65}" destId="{D3C4941F-DD06-40DF-909F-1AB442448F3A}" srcOrd="1" destOrd="0" presId="urn:microsoft.com/office/officeart/2005/8/layout/hierarchy1"/>
    <dgm:cxn modelId="{75FD5F9F-AE07-4A67-A55F-1D9C9120D31E}" type="presParOf" srcId="{AEC37D1E-8BF9-4C0B-A477-0F460E5FE916}" destId="{91ACF688-EA08-4693-BDCD-CD3750A0C357}" srcOrd="1" destOrd="0" presId="urn:microsoft.com/office/officeart/2005/8/layout/hierarchy1"/>
    <dgm:cxn modelId="{2821C87F-60C3-4C4D-993C-2132365DEE90}" type="presParOf" srcId="{91ACF688-EA08-4693-BDCD-CD3750A0C357}" destId="{B4C814AC-2DD9-4BEC-AA8E-D7332F263F96}" srcOrd="0" destOrd="0" presId="urn:microsoft.com/office/officeart/2005/8/layout/hierarchy1"/>
    <dgm:cxn modelId="{646839B6-F82F-406F-9240-BBAD975E3A3D}" type="presParOf" srcId="{91ACF688-EA08-4693-BDCD-CD3750A0C357}" destId="{4B98EFE2-FBB7-4620-9245-18EA781BC91C}" srcOrd="1" destOrd="0" presId="urn:microsoft.com/office/officeart/2005/8/layout/hierarchy1"/>
    <dgm:cxn modelId="{CE249E44-6F55-4F82-B4D8-947E082AA0B3}" type="presParOf" srcId="{4B98EFE2-FBB7-4620-9245-18EA781BC91C}" destId="{6B50613A-1D78-4CE7-A941-16EBFC7E9334}" srcOrd="0" destOrd="0" presId="urn:microsoft.com/office/officeart/2005/8/layout/hierarchy1"/>
    <dgm:cxn modelId="{A9ACE8B0-9762-4115-964A-26FD8D4F2134}" type="presParOf" srcId="{6B50613A-1D78-4CE7-A941-16EBFC7E9334}" destId="{7968DB7D-5307-401C-8542-7410CB0E2232}" srcOrd="0" destOrd="0" presId="urn:microsoft.com/office/officeart/2005/8/layout/hierarchy1"/>
    <dgm:cxn modelId="{47355508-32FB-4A99-8FEA-4102CB2AA9BC}" type="presParOf" srcId="{6B50613A-1D78-4CE7-A941-16EBFC7E9334}" destId="{96EA98C4-D8F6-4B6F-987B-35E4B5B5C5A1}" srcOrd="1" destOrd="0" presId="urn:microsoft.com/office/officeart/2005/8/layout/hierarchy1"/>
    <dgm:cxn modelId="{9C2F4C25-9B4F-47F1-9DB8-157D00C3CFA5}" type="presParOf" srcId="{4B98EFE2-FBB7-4620-9245-18EA781BC91C}" destId="{F3B9FD91-3617-4E7E-854C-7C84FAB64CA0}" srcOrd="1" destOrd="0" presId="urn:microsoft.com/office/officeart/2005/8/layout/hierarchy1"/>
    <dgm:cxn modelId="{006C7CE9-F508-484C-B1E0-CD5498C1B858}" type="presParOf" srcId="{3A638865-10A0-4B6F-8012-39090FE69AAC}" destId="{57BCFD97-DA78-42EE-9A5D-D2F2C8869632}" srcOrd="8" destOrd="0" presId="urn:microsoft.com/office/officeart/2005/8/layout/hierarchy1"/>
    <dgm:cxn modelId="{5739FCFC-04C3-4973-BEDD-441762ED2375}" type="presParOf" srcId="{3A638865-10A0-4B6F-8012-39090FE69AAC}" destId="{8421FF23-95BF-489A-8EF7-17C97BB033B8}" srcOrd="9" destOrd="0" presId="urn:microsoft.com/office/officeart/2005/8/layout/hierarchy1"/>
    <dgm:cxn modelId="{79C247AD-B70F-4B72-8875-D8263E071EB5}" type="presParOf" srcId="{8421FF23-95BF-489A-8EF7-17C97BB033B8}" destId="{E0CC48DA-9B54-4186-AA79-4E08732A4C1E}" srcOrd="0" destOrd="0" presId="urn:microsoft.com/office/officeart/2005/8/layout/hierarchy1"/>
    <dgm:cxn modelId="{5F683B5B-0BC7-4819-AEB0-27F9C46D2C3D}" type="presParOf" srcId="{E0CC48DA-9B54-4186-AA79-4E08732A4C1E}" destId="{18D275FD-9BBC-484E-AF0D-70023AEF0900}" srcOrd="0" destOrd="0" presId="urn:microsoft.com/office/officeart/2005/8/layout/hierarchy1"/>
    <dgm:cxn modelId="{54BC2605-A021-4DFD-A43A-37C8618193DE}" type="presParOf" srcId="{E0CC48DA-9B54-4186-AA79-4E08732A4C1E}" destId="{6751ED93-519F-4E3A-8AC8-9A48546664A6}" srcOrd="1" destOrd="0" presId="urn:microsoft.com/office/officeart/2005/8/layout/hierarchy1"/>
    <dgm:cxn modelId="{B202C69A-5B91-4BD4-B28E-1327F6A90BEF}" type="presParOf" srcId="{8421FF23-95BF-489A-8EF7-17C97BB033B8}" destId="{57532D52-B663-44E0-A511-C1678A7D4518}" srcOrd="1" destOrd="0" presId="urn:microsoft.com/office/officeart/2005/8/layout/hierarchy1"/>
    <dgm:cxn modelId="{E7573A78-676F-4520-8C2C-421D06020E18}" type="presParOf" srcId="{8820C9A0-8404-40F4-98D1-9A9AD39DB7D2}" destId="{98889104-6632-4132-9C2D-531B7C57B0F3}" srcOrd="1" destOrd="0" presId="urn:microsoft.com/office/officeart/2005/8/layout/hierarchy1"/>
    <dgm:cxn modelId="{2E2D1F69-6CC3-4631-9883-0E9F87CB5A5A}" type="presParOf" srcId="{98889104-6632-4132-9C2D-531B7C57B0F3}" destId="{2AEF52B3-3AC8-4837-8C33-FED1CAF52DD5}" srcOrd="0" destOrd="0" presId="urn:microsoft.com/office/officeart/2005/8/layout/hierarchy1"/>
    <dgm:cxn modelId="{D916A8F3-4329-4D3D-B868-6804E565CADD}" type="presParOf" srcId="{2AEF52B3-3AC8-4837-8C33-FED1CAF52DD5}" destId="{84F5D04D-7B95-4BED-AC07-69CF008D1152}" srcOrd="0" destOrd="0" presId="urn:microsoft.com/office/officeart/2005/8/layout/hierarchy1"/>
    <dgm:cxn modelId="{28FA9524-19BB-455A-9B07-DC3B794B1699}" type="presParOf" srcId="{2AEF52B3-3AC8-4837-8C33-FED1CAF52DD5}" destId="{666F0A10-458B-48AA-97FB-7A8C36E6EB52}" srcOrd="1" destOrd="0" presId="urn:microsoft.com/office/officeart/2005/8/layout/hierarchy1"/>
    <dgm:cxn modelId="{FCC52830-FC7A-423E-9CDF-BF3583AF4634}" type="presParOf" srcId="{98889104-6632-4132-9C2D-531B7C57B0F3}" destId="{F48DCE31-3B7B-4D49-A186-9C0EC7E324F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BCFD97-DA78-42EE-9A5D-D2F2C8869632}">
      <dsp:nvSpPr>
        <dsp:cNvPr id="0" name=""/>
        <dsp:cNvSpPr/>
      </dsp:nvSpPr>
      <dsp:spPr>
        <a:xfrm>
          <a:off x="3691569" y="1690043"/>
          <a:ext cx="3792393" cy="282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482"/>
              </a:lnTo>
              <a:lnTo>
                <a:pt x="3792393" y="180482"/>
              </a:lnTo>
              <a:lnTo>
                <a:pt x="3792393" y="282242"/>
              </a:lnTo>
            </a:path>
          </a:pathLst>
        </a:custGeom>
        <a:noFill/>
        <a:ln w="381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C814AC-2DD9-4BEC-AA8E-D7332F263F96}">
      <dsp:nvSpPr>
        <dsp:cNvPr id="0" name=""/>
        <dsp:cNvSpPr/>
      </dsp:nvSpPr>
      <dsp:spPr>
        <a:xfrm>
          <a:off x="3955576" y="2669810"/>
          <a:ext cx="1008103" cy="238577"/>
        </a:xfrm>
        <a:custGeom>
          <a:avLst/>
          <a:gdLst/>
          <a:ahLst/>
          <a:cxnLst/>
          <a:rect l="0" t="0" r="0" b="0"/>
          <a:pathLst>
            <a:path>
              <a:moveTo>
                <a:pt x="1008103" y="0"/>
              </a:moveTo>
              <a:lnTo>
                <a:pt x="1008103" y="136817"/>
              </a:lnTo>
              <a:lnTo>
                <a:pt x="0" y="136817"/>
              </a:lnTo>
              <a:lnTo>
                <a:pt x="0" y="238577"/>
              </a:lnTo>
            </a:path>
          </a:pathLst>
        </a:custGeom>
        <a:noFill/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F27990-1BFE-4D97-B1C8-FB98C9CA4C85}">
      <dsp:nvSpPr>
        <dsp:cNvPr id="0" name=""/>
        <dsp:cNvSpPr/>
      </dsp:nvSpPr>
      <dsp:spPr>
        <a:xfrm>
          <a:off x="3691569" y="1690043"/>
          <a:ext cx="1272110" cy="282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482"/>
              </a:lnTo>
              <a:lnTo>
                <a:pt x="1272110" y="180482"/>
              </a:lnTo>
              <a:lnTo>
                <a:pt x="1272110" y="282242"/>
              </a:lnTo>
            </a:path>
          </a:pathLst>
        </a:custGeom>
        <a:noFill/>
        <a:ln w="381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2A52F1-B5D2-48E5-9886-2D2F8A82849D}">
      <dsp:nvSpPr>
        <dsp:cNvPr id="0" name=""/>
        <dsp:cNvSpPr/>
      </dsp:nvSpPr>
      <dsp:spPr>
        <a:xfrm>
          <a:off x="3645849" y="1690043"/>
          <a:ext cx="91440" cy="2822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0482"/>
              </a:lnTo>
              <a:lnTo>
                <a:pt x="99220" y="180482"/>
              </a:lnTo>
              <a:lnTo>
                <a:pt x="99220" y="282242"/>
              </a:lnTo>
            </a:path>
          </a:pathLst>
        </a:custGeom>
        <a:noFill/>
        <a:ln w="381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5ADFBA-DB2E-4BF5-B398-9AC9F7F9A79C}">
      <dsp:nvSpPr>
        <dsp:cNvPr id="0" name=""/>
        <dsp:cNvSpPr/>
      </dsp:nvSpPr>
      <dsp:spPr>
        <a:xfrm>
          <a:off x="2371401" y="1690043"/>
          <a:ext cx="1320168" cy="282242"/>
        </a:xfrm>
        <a:custGeom>
          <a:avLst/>
          <a:gdLst/>
          <a:ahLst/>
          <a:cxnLst/>
          <a:rect l="0" t="0" r="0" b="0"/>
          <a:pathLst>
            <a:path>
              <a:moveTo>
                <a:pt x="1320168" y="0"/>
              </a:moveTo>
              <a:lnTo>
                <a:pt x="1320168" y="180482"/>
              </a:lnTo>
              <a:lnTo>
                <a:pt x="0" y="180482"/>
              </a:lnTo>
              <a:lnTo>
                <a:pt x="0" y="282242"/>
              </a:lnTo>
            </a:path>
          </a:pathLst>
        </a:custGeom>
        <a:noFill/>
        <a:ln w="381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97C8A9-526C-47D8-BEFD-45BB8D540ADF}">
      <dsp:nvSpPr>
        <dsp:cNvPr id="0" name=""/>
        <dsp:cNvSpPr/>
      </dsp:nvSpPr>
      <dsp:spPr>
        <a:xfrm>
          <a:off x="814124" y="2669810"/>
          <a:ext cx="1629274" cy="2385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817"/>
              </a:lnTo>
              <a:lnTo>
                <a:pt x="1629274" y="136817"/>
              </a:lnTo>
              <a:lnTo>
                <a:pt x="1629274" y="238577"/>
              </a:lnTo>
            </a:path>
          </a:pathLst>
        </a:custGeom>
        <a:noFill/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4F234D-4E3E-4A34-8A47-B36DA8D79E3D}">
      <dsp:nvSpPr>
        <dsp:cNvPr id="0" name=""/>
        <dsp:cNvSpPr/>
      </dsp:nvSpPr>
      <dsp:spPr>
        <a:xfrm>
          <a:off x="814124" y="2669810"/>
          <a:ext cx="189121" cy="310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822"/>
              </a:lnTo>
              <a:lnTo>
                <a:pt x="189121" y="208822"/>
              </a:lnTo>
              <a:lnTo>
                <a:pt x="189121" y="310583"/>
              </a:lnTo>
            </a:path>
          </a:pathLst>
        </a:custGeom>
        <a:noFill/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A70085-6715-4241-9920-F58DB7E82367}">
      <dsp:nvSpPr>
        <dsp:cNvPr id="0" name=""/>
        <dsp:cNvSpPr/>
      </dsp:nvSpPr>
      <dsp:spPr>
        <a:xfrm>
          <a:off x="814124" y="1690043"/>
          <a:ext cx="2877445" cy="282242"/>
        </a:xfrm>
        <a:custGeom>
          <a:avLst/>
          <a:gdLst/>
          <a:ahLst/>
          <a:cxnLst/>
          <a:rect l="0" t="0" r="0" b="0"/>
          <a:pathLst>
            <a:path>
              <a:moveTo>
                <a:pt x="2877445" y="0"/>
              </a:moveTo>
              <a:lnTo>
                <a:pt x="2877445" y="180482"/>
              </a:lnTo>
              <a:lnTo>
                <a:pt x="0" y="180482"/>
              </a:lnTo>
              <a:lnTo>
                <a:pt x="0" y="282242"/>
              </a:lnTo>
            </a:path>
          </a:pathLst>
        </a:custGeom>
        <a:noFill/>
        <a:ln w="381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1E4215-338E-4200-92F0-62C52C605678}">
      <dsp:nvSpPr>
        <dsp:cNvPr id="0" name=""/>
        <dsp:cNvSpPr/>
      </dsp:nvSpPr>
      <dsp:spPr>
        <a:xfrm>
          <a:off x="797460" y="224761"/>
          <a:ext cx="5788219" cy="14652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dk2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7EBF09D-BE61-458C-BCED-89F5B7FEBB8C}">
      <dsp:nvSpPr>
        <dsp:cNvPr id="0" name=""/>
        <dsp:cNvSpPr/>
      </dsp:nvSpPr>
      <dsp:spPr>
        <a:xfrm>
          <a:off x="919511" y="340710"/>
          <a:ext cx="5788219" cy="146528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Домашние животные</a:t>
          </a:r>
          <a:endParaRPr lang="ru-RU" sz="4400" kern="1200" dirty="0"/>
        </a:p>
      </dsp:txBody>
      <dsp:txXfrm>
        <a:off x="962428" y="383627"/>
        <a:ext cx="5702385" cy="1379447"/>
      </dsp:txXfrm>
    </dsp:sp>
    <dsp:sp modelId="{44BE755B-216E-4382-BCF4-148A9B49EFDF}">
      <dsp:nvSpPr>
        <dsp:cNvPr id="0" name=""/>
        <dsp:cNvSpPr/>
      </dsp:nvSpPr>
      <dsp:spPr>
        <a:xfrm>
          <a:off x="21962" y="1972286"/>
          <a:ext cx="1584324" cy="6975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dk2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E0CB211-1538-4643-BCE8-E0A4005AFE52}">
      <dsp:nvSpPr>
        <dsp:cNvPr id="0" name=""/>
        <dsp:cNvSpPr/>
      </dsp:nvSpPr>
      <dsp:spPr>
        <a:xfrm>
          <a:off x="144013" y="2088235"/>
          <a:ext cx="1584324" cy="697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мясо</a:t>
          </a:r>
          <a:endParaRPr lang="ru-RU" sz="1900" kern="1200" dirty="0"/>
        </a:p>
      </dsp:txBody>
      <dsp:txXfrm>
        <a:off x="164443" y="2108665"/>
        <a:ext cx="1543464" cy="656664"/>
      </dsp:txXfrm>
    </dsp:sp>
    <dsp:sp modelId="{422EB9EE-F73A-451D-897C-5A2B6617D34F}">
      <dsp:nvSpPr>
        <dsp:cNvPr id="0" name=""/>
        <dsp:cNvSpPr/>
      </dsp:nvSpPr>
      <dsp:spPr>
        <a:xfrm>
          <a:off x="454013" y="2980393"/>
          <a:ext cx="1098463" cy="6975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dk2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403B1BB-02E4-4BE9-9430-0406E8C6E9F0}">
      <dsp:nvSpPr>
        <dsp:cNvPr id="0" name=""/>
        <dsp:cNvSpPr/>
      </dsp:nvSpPr>
      <dsp:spPr>
        <a:xfrm>
          <a:off x="576065" y="3096342"/>
          <a:ext cx="1098463" cy="697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жир</a:t>
          </a:r>
          <a:endParaRPr lang="ru-RU" sz="1900" kern="1200" dirty="0"/>
        </a:p>
      </dsp:txBody>
      <dsp:txXfrm>
        <a:off x="596495" y="3116772"/>
        <a:ext cx="1057603" cy="656664"/>
      </dsp:txXfrm>
    </dsp:sp>
    <dsp:sp modelId="{E559FC36-8158-4473-A7B0-CBDB02E7E8BD}">
      <dsp:nvSpPr>
        <dsp:cNvPr id="0" name=""/>
        <dsp:cNvSpPr/>
      </dsp:nvSpPr>
      <dsp:spPr>
        <a:xfrm>
          <a:off x="1894167" y="2908388"/>
          <a:ext cx="1098463" cy="6975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dk2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074C5D3-BF59-4002-AD8C-448E9E5E5387}">
      <dsp:nvSpPr>
        <dsp:cNvPr id="0" name=""/>
        <dsp:cNvSpPr/>
      </dsp:nvSpPr>
      <dsp:spPr>
        <a:xfrm>
          <a:off x="2016218" y="3024337"/>
          <a:ext cx="1098463" cy="69752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кожа</a:t>
          </a:r>
          <a:endParaRPr lang="ru-RU" sz="1900" kern="1200" dirty="0"/>
        </a:p>
      </dsp:txBody>
      <dsp:txXfrm>
        <a:off x="2036648" y="3044767"/>
        <a:ext cx="1057603" cy="656664"/>
      </dsp:txXfrm>
    </dsp:sp>
    <dsp:sp modelId="{71DFB798-C2EE-4716-A0BE-F44E8165A973}">
      <dsp:nvSpPr>
        <dsp:cNvPr id="0" name=""/>
        <dsp:cNvSpPr/>
      </dsp:nvSpPr>
      <dsp:spPr>
        <a:xfrm>
          <a:off x="1822169" y="1972286"/>
          <a:ext cx="1098463" cy="6975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dk2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7CCA14A-3FC2-4DD8-990E-C3138204B0E4}">
      <dsp:nvSpPr>
        <dsp:cNvPr id="0" name=""/>
        <dsp:cNvSpPr/>
      </dsp:nvSpPr>
      <dsp:spPr>
        <a:xfrm>
          <a:off x="1944221" y="2088235"/>
          <a:ext cx="1098463" cy="697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i="0" kern="1200" dirty="0" smtClean="0">
              <a:latin typeface="Times New Roman" pitchFamily="18" charset="0"/>
              <a:cs typeface="Times New Roman" pitchFamily="18" charset="0"/>
            </a:rPr>
            <a:t>пух</a:t>
          </a:r>
          <a:r>
            <a:rPr lang="ru-RU" sz="1900" b="0" i="1" kern="1200" dirty="0" smtClean="0">
              <a:latin typeface="Comic Sans MS" pitchFamily="66" charset="0"/>
            </a:rPr>
            <a:t> </a:t>
          </a:r>
          <a:endParaRPr lang="ru-RU" sz="1900" kern="1200" dirty="0"/>
        </a:p>
      </dsp:txBody>
      <dsp:txXfrm>
        <a:off x="1964651" y="2108665"/>
        <a:ext cx="1057603" cy="656664"/>
      </dsp:txXfrm>
    </dsp:sp>
    <dsp:sp modelId="{3029CD55-8EB8-4A57-81EC-E1412EE45570}">
      <dsp:nvSpPr>
        <dsp:cNvPr id="0" name=""/>
        <dsp:cNvSpPr/>
      </dsp:nvSpPr>
      <dsp:spPr>
        <a:xfrm>
          <a:off x="3262323" y="1972286"/>
          <a:ext cx="965494" cy="6975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dk2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C3D6D6D-3F21-4C30-AD7D-18423BB30469}">
      <dsp:nvSpPr>
        <dsp:cNvPr id="0" name=""/>
        <dsp:cNvSpPr/>
      </dsp:nvSpPr>
      <dsp:spPr>
        <a:xfrm>
          <a:off x="3384374" y="2088235"/>
          <a:ext cx="965494" cy="697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i="0" kern="1200" dirty="0" smtClean="0">
              <a:latin typeface="Times New Roman" pitchFamily="18" charset="0"/>
              <a:cs typeface="Times New Roman" pitchFamily="18" charset="0"/>
            </a:rPr>
            <a:t>шерсть</a:t>
          </a:r>
          <a:r>
            <a:rPr lang="ru-RU" sz="1900" b="0" i="1" kern="1200" dirty="0" smtClean="0">
              <a:latin typeface="Comic Sans MS" pitchFamily="66" charset="0"/>
            </a:rPr>
            <a:t> </a:t>
          </a:r>
          <a:endParaRPr lang="ru-RU" sz="1900" kern="1200" dirty="0"/>
        </a:p>
      </dsp:txBody>
      <dsp:txXfrm>
        <a:off x="3404804" y="2108665"/>
        <a:ext cx="924634" cy="656664"/>
      </dsp:txXfrm>
    </dsp:sp>
    <dsp:sp modelId="{5F91AB88-7BA2-41E0-A9EF-ABE67A4734E3}">
      <dsp:nvSpPr>
        <dsp:cNvPr id="0" name=""/>
        <dsp:cNvSpPr/>
      </dsp:nvSpPr>
      <dsp:spPr>
        <a:xfrm>
          <a:off x="4414448" y="1972286"/>
          <a:ext cx="1098463" cy="6975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dk2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3C4941F-DD06-40DF-909F-1AB442448F3A}">
      <dsp:nvSpPr>
        <dsp:cNvPr id="0" name=""/>
        <dsp:cNvSpPr/>
      </dsp:nvSpPr>
      <dsp:spPr>
        <a:xfrm>
          <a:off x="4536500" y="2088235"/>
          <a:ext cx="1098463" cy="697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молоко</a:t>
          </a:r>
          <a:endParaRPr lang="ru-RU" sz="1900" kern="1200" dirty="0"/>
        </a:p>
      </dsp:txBody>
      <dsp:txXfrm>
        <a:off x="4556930" y="2108665"/>
        <a:ext cx="1057603" cy="656664"/>
      </dsp:txXfrm>
    </dsp:sp>
    <dsp:sp modelId="{7968DB7D-5307-401C-8542-7410CB0E2232}">
      <dsp:nvSpPr>
        <dsp:cNvPr id="0" name=""/>
        <dsp:cNvSpPr/>
      </dsp:nvSpPr>
      <dsp:spPr>
        <a:xfrm>
          <a:off x="3406345" y="2908388"/>
          <a:ext cx="1098463" cy="6975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dk2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6EA98C4-D8F6-4B6F-987B-35E4B5B5C5A1}">
      <dsp:nvSpPr>
        <dsp:cNvPr id="0" name=""/>
        <dsp:cNvSpPr/>
      </dsp:nvSpPr>
      <dsp:spPr>
        <a:xfrm>
          <a:off x="3528396" y="3024337"/>
          <a:ext cx="1098463" cy="697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яйца</a:t>
          </a:r>
          <a:endParaRPr lang="ru-RU" sz="1900" kern="1200" dirty="0"/>
        </a:p>
      </dsp:txBody>
      <dsp:txXfrm>
        <a:off x="3548826" y="3044767"/>
        <a:ext cx="1057603" cy="656664"/>
      </dsp:txXfrm>
    </dsp:sp>
    <dsp:sp modelId="{18D275FD-9BBC-484E-AF0D-70023AEF0900}">
      <dsp:nvSpPr>
        <dsp:cNvPr id="0" name=""/>
        <dsp:cNvSpPr/>
      </dsp:nvSpPr>
      <dsp:spPr>
        <a:xfrm>
          <a:off x="6934731" y="1972286"/>
          <a:ext cx="1098463" cy="6975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dk2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751ED93-519F-4E3A-8AC8-9A48546664A6}">
      <dsp:nvSpPr>
        <dsp:cNvPr id="0" name=""/>
        <dsp:cNvSpPr/>
      </dsp:nvSpPr>
      <dsp:spPr>
        <a:xfrm>
          <a:off x="7056783" y="2088235"/>
          <a:ext cx="1098463" cy="697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i="1" kern="1200" dirty="0" smtClean="0">
              <a:latin typeface="Comic Sans MS" pitchFamily="66" charset="0"/>
            </a:rPr>
            <a:t>мёд </a:t>
          </a:r>
          <a:endParaRPr lang="ru-RU" sz="1900" kern="1200" dirty="0"/>
        </a:p>
      </dsp:txBody>
      <dsp:txXfrm>
        <a:off x="7077213" y="2108665"/>
        <a:ext cx="1057603" cy="656664"/>
      </dsp:txXfrm>
    </dsp:sp>
    <dsp:sp modelId="{84F5D04D-7B95-4BED-AC07-69CF008D1152}">
      <dsp:nvSpPr>
        <dsp:cNvPr id="0" name=""/>
        <dsp:cNvSpPr/>
      </dsp:nvSpPr>
      <dsp:spPr>
        <a:xfrm>
          <a:off x="5710602" y="1972282"/>
          <a:ext cx="1098463" cy="6975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dk2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66F0A10-458B-48AA-97FB-7A8C36E6EB52}">
      <dsp:nvSpPr>
        <dsp:cNvPr id="0" name=""/>
        <dsp:cNvSpPr/>
      </dsp:nvSpPr>
      <dsp:spPr>
        <a:xfrm>
          <a:off x="5832653" y="2088231"/>
          <a:ext cx="1098463" cy="697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 dirty="0" smtClean="0">
              <a:latin typeface="Times New Roman" pitchFamily="18" charset="0"/>
              <a:cs typeface="Times New Roman" pitchFamily="18" charset="0"/>
            </a:rPr>
            <a:t>Охрана жилья </a:t>
          </a:r>
          <a:endParaRPr lang="ru-RU" sz="19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53083" y="2108661"/>
        <a:ext cx="1057603" cy="6566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D1D2C-03C2-4558-B668-77621D29DF32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7F2E8-69B0-4F75-8847-F5FEF2B9AA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367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1CD1491-35DB-4618-95A1-7ADA86ABBFA2}" type="slidenum">
              <a:rPr lang="ru-RU" smtClean="0"/>
              <a:pPr eaLnBrk="1" hangingPunct="1"/>
              <a:t>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93309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1CD1491-35DB-4618-95A1-7ADA86ABBFA2}" type="slidenum">
              <a:rPr lang="ru-RU" smtClean="0"/>
              <a:pPr eaLnBrk="1" hangingPunct="1"/>
              <a:t>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576691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1CD1491-35DB-4618-95A1-7ADA86ABBFA2}" type="slidenum">
              <a:rPr lang="ru-RU" smtClean="0"/>
              <a:pPr eaLnBrk="1" hangingPunct="1"/>
              <a:t>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114394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 b="1" i="1" u="sng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 i="1" u="sng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 i="1" u="sng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 i="1" u="sng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 i="1" u="sng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 u="sng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 u="sng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 u="sng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 u="sng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A0BFB19-07D1-417F-B8A7-F9DEDC55623A}" type="slidenum">
              <a:rPr lang="ru-RU" sz="1200" smtClean="0"/>
              <a:pPr eaLnBrk="1" hangingPunct="1"/>
              <a:t>10</a:t>
            </a:fld>
            <a:endParaRPr lang="ru-RU" sz="1200" smtClean="0"/>
          </a:p>
        </p:txBody>
      </p:sp>
    </p:spTree>
    <p:extLst>
      <p:ext uri="{BB962C8B-B14F-4D97-AF65-F5344CB8AC3E}">
        <p14:creationId xmlns:p14="http://schemas.microsoft.com/office/powerpoint/2010/main" val="560308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 b="1" i="1" u="sng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 i="1" u="sng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 i="1" u="sng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 i="1" u="sng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 i="1" u="sng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 u="sng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 u="sng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 u="sng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 u="sng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14F94B8-D2DE-42D7-86E4-DEBFB4160E73}" type="slidenum">
              <a:rPr lang="ru-RU" sz="1200" smtClean="0"/>
              <a:pPr eaLnBrk="1" hangingPunct="1"/>
              <a:t>12</a:t>
            </a:fld>
            <a:endParaRPr lang="ru-RU" sz="1200" smtClean="0"/>
          </a:p>
        </p:txBody>
      </p:sp>
    </p:spTree>
    <p:extLst>
      <p:ext uri="{BB962C8B-B14F-4D97-AF65-F5344CB8AC3E}">
        <p14:creationId xmlns:p14="http://schemas.microsoft.com/office/powerpoint/2010/main" val="2481827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 b="1" i="1" u="sng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 i="1" u="sng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 i="1" u="sng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 i="1" u="sng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 i="1" u="sng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 u="sng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 u="sng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 u="sng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 u="sng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14F94B8-D2DE-42D7-86E4-DEBFB4160E73}" type="slidenum">
              <a:rPr lang="ru-RU" sz="1200" smtClean="0"/>
              <a:pPr eaLnBrk="1" hangingPunct="1"/>
              <a:t>13</a:t>
            </a:fld>
            <a:endParaRPr lang="ru-RU" sz="1200" smtClean="0"/>
          </a:p>
        </p:txBody>
      </p:sp>
    </p:spTree>
    <p:extLst>
      <p:ext uri="{BB962C8B-B14F-4D97-AF65-F5344CB8AC3E}">
        <p14:creationId xmlns:p14="http://schemas.microsoft.com/office/powerpoint/2010/main" val="2259224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FFD3369-F642-41C6-87C0-4F40B2DAA66A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ABBCF53-98E7-4C53-A2DC-F7B801528B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FD3369-F642-41C6-87C0-4F40B2DAA66A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BBCF53-98E7-4C53-A2DC-F7B801528B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FD3369-F642-41C6-87C0-4F40B2DAA66A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BBCF53-98E7-4C53-A2DC-F7B801528B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FD3369-F642-41C6-87C0-4F40B2DAA66A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BBCF53-98E7-4C53-A2DC-F7B801528B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FFD3369-F642-41C6-87C0-4F40B2DAA66A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ABBCF53-98E7-4C53-A2DC-F7B801528B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FD3369-F642-41C6-87C0-4F40B2DAA66A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ABBCF53-98E7-4C53-A2DC-F7B801528B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FD3369-F642-41C6-87C0-4F40B2DAA66A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ABBCF53-98E7-4C53-A2DC-F7B801528B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FD3369-F642-41C6-87C0-4F40B2DAA66A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BBCF53-98E7-4C53-A2DC-F7B801528B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FD3369-F642-41C6-87C0-4F40B2DAA66A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BBCF53-98E7-4C53-A2DC-F7B801528B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FFD3369-F642-41C6-87C0-4F40B2DAA66A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ABBCF53-98E7-4C53-A2DC-F7B801528B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FFD3369-F642-41C6-87C0-4F40B2DAA66A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ABBCF53-98E7-4C53-A2DC-F7B801528B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FFFD3369-F642-41C6-87C0-4F40B2DAA66A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0ABBCF53-98E7-4C53-A2DC-F7B801528B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47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images.yandex.ru/yandsearch?text=%D0%BC%D0%B5%D0%B4&amp;icolor=&amp;itype=&amp;iorient=&amp;isize=&amp;type=&amp;site=&amp;wp=&amp;recent=&amp;nojs=1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536" y="0"/>
            <a:ext cx="8229600" cy="4039560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Урок окружающего мира. 2 класс  УМК «Школа России»</a:t>
            </a: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b="1" i="1" dirty="0" smtClean="0"/>
              <a:t>Тема урока </a:t>
            </a:r>
            <a:r>
              <a:rPr lang="ru-RU" b="1" dirty="0" smtClean="0"/>
              <a:t>«Дикие и домашние животные»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36096" y="4221087"/>
            <a:ext cx="3250704" cy="1951429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Выполнила учитель начальных классов Митрофанова Лариса Николаевна</a:t>
            </a:r>
            <a:endParaRPr lang="ru-RU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3" y="3429000"/>
            <a:ext cx="4367613" cy="30243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3933825"/>
            <a:ext cx="8208912" cy="2447503"/>
          </a:xfrm>
          <a:solidFill>
            <a:srgbClr val="C0C0C0"/>
          </a:solidFill>
        </p:spPr>
        <p:txBody>
          <a:bodyPr>
            <a:normAutofit fontScale="85000" lnSpcReduction="20000"/>
          </a:bodyPr>
          <a:lstStyle/>
          <a:p>
            <a:pPr eaLnBrk="1" hangingPunct="1">
              <a:buNone/>
              <a:defRPr/>
            </a:pPr>
            <a:r>
              <a:rPr lang="ru-RU" dirty="0" smtClean="0"/>
              <a:t>  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Однажды </a:t>
            </a:r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один разумный человек стал подкармливать волков, которые ходили возле его жилья. Постепенно волки стали добрее, а их детёныши привязались к человеку, стали жить рядом с ним. Они были уже не дикими, а домашними. Так появились собаки.</a:t>
            </a:r>
          </a:p>
        </p:txBody>
      </p:sp>
      <p:pic>
        <p:nvPicPr>
          <p:cNvPr id="7172" name="Picture 4" descr="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08021"/>
            <a:ext cx="4515936" cy="3033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3" name="Picture 6" descr="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47517"/>
            <a:ext cx="3029794" cy="3154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3187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53536"/>
            <a:ext cx="6984776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4800" b="1" u="sng" dirty="0" smtClean="0">
                <a:solidFill>
                  <a:srgbClr val="002060"/>
                </a:solidFill>
                <a:latin typeface="Comic Sans MS" pitchFamily="66" charset="0"/>
              </a:rPr>
              <a:t>Домашними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32403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solidFill>
                  <a:srgbClr val="002060"/>
                </a:solidFill>
                <a:latin typeface="Comic Sans MS" pitchFamily="66" charset="0"/>
              </a:rPr>
              <a:t>      называются животные, которых разводят люди, строят для них жилища, заботятся о потомстве, кормят и защищают их.</a:t>
            </a:r>
            <a:endParaRPr lang="ru-RU" sz="4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707142"/>
            <a:ext cx="2345837" cy="17593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653136"/>
            <a:ext cx="2575858" cy="17887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653136"/>
            <a:ext cx="2376264" cy="1782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1795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Line 10"/>
          <p:cNvSpPr>
            <a:spLocks noChangeShapeType="1"/>
          </p:cNvSpPr>
          <p:nvPr/>
        </p:nvSpPr>
        <p:spPr bwMode="auto">
          <a:xfrm flipV="1">
            <a:off x="3943366" y="1844824"/>
            <a:ext cx="1079108" cy="4585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>
            <a:off x="3959227" y="2996952"/>
            <a:ext cx="1152526" cy="361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>
            <a:off x="3959227" y="3645024"/>
            <a:ext cx="1079108" cy="5040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6" name="Схема 5"/>
          <p:cNvGraphicFramePr/>
          <p:nvPr/>
        </p:nvGraphicFramePr>
        <p:xfrm>
          <a:off x="467544" y="404664"/>
          <a:ext cx="8208912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5976" y="5397219"/>
            <a:ext cx="1711077" cy="1140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55776" y="4437112"/>
            <a:ext cx="1567061" cy="1044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 cstate="print"/>
          <a:srcRect l="6222" t="8825" r="6672" b="7334"/>
          <a:stretch>
            <a:fillRect/>
          </a:stretch>
        </p:blipFill>
        <p:spPr bwMode="auto">
          <a:xfrm>
            <a:off x="713886" y="5157192"/>
            <a:ext cx="1697873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82180" y="4149080"/>
            <a:ext cx="1255417" cy="103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76256" y="5373216"/>
            <a:ext cx="1472952" cy="1104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92280" y="3415695"/>
            <a:ext cx="1680591" cy="137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101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2" grpId="0" animBg="1"/>
      <p:bldP spid="28685" grpId="0" animBg="1"/>
      <p:bldP spid="2868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548716"/>
            <a:ext cx="4170476" cy="28012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429" y="3068960"/>
            <a:ext cx="3795602" cy="24748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1559" y="980728"/>
            <a:ext cx="3298845" cy="2265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245768"/>
            <a:ext cx="32512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4864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Использованные ресурсы: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268760"/>
            <a:ext cx="849694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http://images.yandex.ru/yandsearch?text=%D0%B6%D0%B8%D0%BB%D0%B8%D1%89%D0%B0%20%D0%B4%D0%BE%D0%BC%D0%B0%D1%88%D0%BD%D0%B8%D1%85%20%D0%B6%D0%B8%D0%B2%D0%BE%D1%82%D0%BD%D1%8B%D1%85%20%D0%BA%D0%B0%D1%80%D1%82%D0%B8%D0%BD%D0%BA%D0%B8&amp;stype=image&amp;lr=10764&amp;noreask=1</a:t>
            </a:r>
            <a:endParaRPr lang="ru-RU" sz="1400" dirty="0" smtClean="0"/>
          </a:p>
          <a:p>
            <a:r>
              <a:rPr lang="en-US" sz="1400" dirty="0" smtClean="0"/>
              <a:t>http://images.yandex.ru/yandsearch?p=4&amp;text=%D0%B4%D0%BE%D0%BC%D0%B0%D1%88%D0%BD%D0%B8%D1%85%20%20%D1%81%D0%B5%D0%BB%D1%8C%D1%81%D0%BA%D0%BE%D1%85%D0%BE%D0%B7%D1%8F%D0%B9%D1%81%D1%82%D0%B2%D0%B5%D0%BD%D0%BD%D1%8B%D1%85%20%D0%B6%D0%B8%D0%B2%D0%BE%D1%82%D0%BD%D1%8B%D1%85%20%D0%BA%D0%B0%D1%80%D1%82%D0%B8%D0%BD%D0%BA%D0%B8&amp;icolor=&amp;itype=&amp;iorient=&amp;isize=&amp;type=&amp;site=&amp;wp=&amp;recent=&amp;nojs=1&amp;rpt=image</a:t>
            </a:r>
            <a:endParaRPr lang="ru-RU" sz="1400" dirty="0" smtClean="0"/>
          </a:p>
          <a:p>
            <a:r>
              <a:rPr lang="en-US" sz="1400" dirty="0" smtClean="0">
                <a:hlinkClick r:id="rId2"/>
              </a:rPr>
              <a:t>http://images.yandex.ru/yandsearch?text=%D0%BC%D0%B5%D0%B4&amp;icolor=&amp;itype=&amp;iorient=&amp;isize=&amp;type=&amp;site=&amp;wp=&amp;recent=&amp;nojs=1</a:t>
            </a:r>
            <a:endParaRPr lang="ru-RU" sz="1400" dirty="0" smtClean="0"/>
          </a:p>
          <a:p>
            <a:r>
              <a:rPr lang="en-US" sz="1400" dirty="0" smtClean="0"/>
              <a:t>http://images.yandex.ru/yandsearch?p=2&amp;text=%D0%BF%D0%B5%D1%80%D0%BE%20%D0%BF%D0%BE%D0%B4%D1%83%D1%88%D0%BA%D0%B8&amp;icolor=&amp;itype=&amp;iorient=&amp;isize=&amp;type=&amp;site=&amp;wp=&amp;recent=&amp;nojs=1&amp;rpt=imagehttp://images.yandex.ru/yandsearch?img_url=http%3A%2F%2Fkp.ru%2Ff%2F12%2Fimage%2F83%2F79%2F2577983.jpg&amp;iorient=&amp;nojs=1&amp;icolor=&amp;p=3&amp;site=&amp;text=%D0%B4%D0%BE%D0%BC%D0%B0%D1%88%D0%BD%D0%B8%D0%B5%20%D0%B6%D0%B8%D0%B2%D0%BE%D1%82%D0%BD%D1%8B%D0%B5&amp;wp=&amp;pos=90&amp;recent=&amp;type=&amp;isize=&amp;rpt=simage&amp;itype=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627784" y="548681"/>
            <a:ext cx="4248472" cy="139644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5400" b="1" dirty="0" smtClean="0">
                <a:solidFill>
                  <a:srgbClr val="000066"/>
                </a:solidFill>
                <a:latin typeface="Comic Sans MS" pitchFamily="66" charset="0"/>
              </a:rPr>
              <a:t>Растения</a:t>
            </a:r>
            <a:endParaRPr lang="ru-RU" sz="54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862942" y="2924944"/>
            <a:ext cx="3132994" cy="7920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200" b="1" dirty="0" smtClean="0">
                <a:solidFill>
                  <a:srgbClr val="000066"/>
                </a:solidFill>
                <a:latin typeface="Comic Sans MS" pitchFamily="66" charset="0"/>
              </a:rPr>
              <a:t>Дикорастущие</a:t>
            </a:r>
            <a:endParaRPr lang="ru-RU" sz="32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5796137" y="2919412"/>
            <a:ext cx="2519190" cy="7976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200" b="1" dirty="0" smtClean="0">
                <a:solidFill>
                  <a:srgbClr val="000066"/>
                </a:solidFill>
                <a:latin typeface="Comic Sans MS" pitchFamily="66" charset="0"/>
              </a:rPr>
              <a:t>Культурные</a:t>
            </a:r>
            <a:endParaRPr lang="ru-RU" sz="32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 flipH="1">
            <a:off x="2267198" y="2132856"/>
            <a:ext cx="1079500" cy="576262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6008950" y="2132855"/>
            <a:ext cx="936625" cy="576263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7" y="3861048"/>
            <a:ext cx="2578963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42" y="3861048"/>
            <a:ext cx="3132994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04634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483768" y="692696"/>
            <a:ext cx="3384376" cy="6492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200" b="1" dirty="0">
                <a:solidFill>
                  <a:srgbClr val="000066"/>
                </a:solidFill>
                <a:latin typeface="Comic Sans MS" pitchFamily="66" charset="0"/>
              </a:rPr>
              <a:t>Животные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5940151" y="1484785"/>
            <a:ext cx="2519637" cy="50405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200" b="1" dirty="0" smtClean="0">
                <a:solidFill>
                  <a:srgbClr val="000066"/>
                </a:solidFill>
                <a:latin typeface="Comic Sans MS" pitchFamily="66" charset="0"/>
              </a:rPr>
              <a:t>Насекомые</a:t>
            </a:r>
            <a:endParaRPr lang="ru-RU" sz="32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 flipH="1">
            <a:off x="2627784" y="1412776"/>
            <a:ext cx="646981" cy="407596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5220072" y="1412776"/>
            <a:ext cx="600975" cy="407597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1" name="Rectangle 36"/>
          <p:cNvSpPr>
            <a:spLocks noChangeArrowheads="1"/>
          </p:cNvSpPr>
          <p:nvPr/>
        </p:nvSpPr>
        <p:spPr bwMode="auto">
          <a:xfrm rot="10800000" flipV="1">
            <a:off x="4932037" y="3437171"/>
            <a:ext cx="2664297" cy="63990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800" b="1" dirty="0" smtClean="0">
                <a:solidFill>
                  <a:srgbClr val="000066"/>
                </a:solidFill>
                <a:latin typeface="Comic Sans MS" pitchFamily="66" charset="0"/>
              </a:rPr>
              <a:t>Звери </a:t>
            </a:r>
            <a:endParaRPr lang="ru-RU" sz="28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31752" name="Rectangle 47"/>
          <p:cNvSpPr>
            <a:spLocks noChangeArrowheads="1"/>
          </p:cNvSpPr>
          <p:nvPr/>
        </p:nvSpPr>
        <p:spPr bwMode="auto">
          <a:xfrm rot="10800000" flipV="1">
            <a:off x="251519" y="1484784"/>
            <a:ext cx="2232249" cy="43204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ru-RU" sz="2800" b="1" dirty="0" smtClean="0">
              <a:solidFill>
                <a:srgbClr val="000066"/>
              </a:solidFill>
              <a:latin typeface="Comic Sans MS" pitchFamily="66" charset="0"/>
            </a:endParaRPr>
          </a:p>
          <a:p>
            <a:pPr algn="ctr"/>
            <a:r>
              <a:rPr lang="ru-RU" sz="2800" b="1" dirty="0" smtClean="0">
                <a:solidFill>
                  <a:srgbClr val="000066"/>
                </a:solidFill>
                <a:latin typeface="Comic Sans MS" pitchFamily="66" charset="0"/>
              </a:rPr>
              <a:t>Рыбы</a:t>
            </a:r>
            <a:endParaRPr lang="ru-RU" sz="2800" b="1" dirty="0">
              <a:solidFill>
                <a:srgbClr val="000066"/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31753" name="Rectangle 48"/>
          <p:cNvSpPr>
            <a:spLocks noChangeArrowheads="1"/>
          </p:cNvSpPr>
          <p:nvPr/>
        </p:nvSpPr>
        <p:spPr bwMode="auto">
          <a:xfrm rot="10800000" flipV="1">
            <a:off x="1187622" y="3501008"/>
            <a:ext cx="3240361" cy="5684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200" b="1" dirty="0" smtClean="0">
                <a:solidFill>
                  <a:srgbClr val="000066"/>
                </a:solidFill>
                <a:latin typeface="Comic Sans MS" pitchFamily="66" charset="0"/>
              </a:rPr>
              <a:t>Птицы </a:t>
            </a:r>
            <a:endParaRPr lang="ru-RU" sz="32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16395" name="Line 50"/>
          <p:cNvSpPr>
            <a:spLocks noChangeShapeType="1"/>
          </p:cNvSpPr>
          <p:nvPr/>
        </p:nvSpPr>
        <p:spPr bwMode="auto">
          <a:xfrm>
            <a:off x="4788024" y="1340768"/>
            <a:ext cx="648072" cy="2088232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6" name="Line 51"/>
          <p:cNvSpPr>
            <a:spLocks noChangeShapeType="1"/>
          </p:cNvSpPr>
          <p:nvPr/>
        </p:nvSpPr>
        <p:spPr bwMode="auto">
          <a:xfrm flipH="1">
            <a:off x="3275856" y="1340768"/>
            <a:ext cx="648072" cy="216024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221088"/>
            <a:ext cx="3080061" cy="2310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204864"/>
            <a:ext cx="2736304" cy="10986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32856"/>
            <a:ext cx="2232248" cy="1254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221088"/>
            <a:ext cx="2665268" cy="2310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9" name="Прямая со стрелкой 18"/>
          <p:cNvCxnSpPr/>
          <p:nvPr/>
        </p:nvCxnSpPr>
        <p:spPr>
          <a:xfrm>
            <a:off x="4572000" y="0"/>
            <a:ext cx="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6341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 animBg="1" autoUpdateAnimBg="0"/>
      <p:bldP spid="31752" grpId="0" animBg="1" autoUpdateAnimBg="0"/>
      <p:bldP spid="31753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8"/>
          <a:stretch>
            <a:fillRect/>
          </a:stretch>
        </p:blipFill>
        <p:spPr bwMode="auto">
          <a:xfrm>
            <a:off x="214313" y="142875"/>
            <a:ext cx="2466975" cy="1849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Рисунок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071688"/>
            <a:ext cx="2786062" cy="1849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143375"/>
            <a:ext cx="2000250" cy="25098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7" name="Рисунок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214313"/>
            <a:ext cx="2365375" cy="2062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8" name="Рисунок 3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57688"/>
            <a:ext cx="2143125" cy="2357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9" name="Рисунок 2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142875"/>
            <a:ext cx="3500437" cy="2071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0" name="Рисунок 1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2143125"/>
            <a:ext cx="2714625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1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71750"/>
            <a:ext cx="249555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2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3" r="10596"/>
          <a:stretch>
            <a:fillRect/>
          </a:stretch>
        </p:blipFill>
        <p:spPr bwMode="auto">
          <a:xfrm>
            <a:off x="4929188" y="4572000"/>
            <a:ext cx="1857375" cy="19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3" name="Picture 2" descr="C:\Users\Домашний\Desktop\Новая папка (2)\farm_animals_9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4500563"/>
            <a:ext cx="2381250" cy="2206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8515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199510" y="1319035"/>
            <a:ext cx="2592388" cy="6492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200" b="1" dirty="0">
                <a:solidFill>
                  <a:srgbClr val="000066"/>
                </a:solidFill>
                <a:latin typeface="Comic Sans MS" pitchFamily="66" charset="0"/>
              </a:rPr>
              <a:t>Животные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6156325" y="3109349"/>
            <a:ext cx="2303463" cy="5762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200" b="1" dirty="0">
                <a:solidFill>
                  <a:srgbClr val="000066"/>
                </a:solidFill>
                <a:latin typeface="Comic Sans MS" pitchFamily="66" charset="0"/>
              </a:rPr>
              <a:t>Домашние</a:t>
            </a:r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 flipH="1">
            <a:off x="2627784" y="2261751"/>
            <a:ext cx="1079500" cy="576262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5543550" y="2261751"/>
            <a:ext cx="936625" cy="576263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2" name="Rectangle 47"/>
          <p:cNvSpPr>
            <a:spLocks noChangeArrowheads="1"/>
          </p:cNvSpPr>
          <p:nvPr/>
        </p:nvSpPr>
        <p:spPr bwMode="auto">
          <a:xfrm>
            <a:off x="1050700" y="3140968"/>
            <a:ext cx="2231950" cy="54464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Дикие</a:t>
            </a:r>
            <a:endParaRPr lang="ru-RU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861048"/>
            <a:ext cx="1392154" cy="104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4509120"/>
            <a:ext cx="14287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5301208"/>
            <a:ext cx="1428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3861048"/>
            <a:ext cx="1504578" cy="99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4653136"/>
            <a:ext cx="1436358" cy="924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4288" y="5373215"/>
            <a:ext cx="1440160" cy="96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1239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692696"/>
            <a:ext cx="4536453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20889"/>
            <a:ext cx="5317714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221088"/>
            <a:ext cx="3650298" cy="2281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 48"/>
          <p:cNvSpPr>
            <a:spLocks noChangeArrowheads="1"/>
          </p:cNvSpPr>
          <p:nvPr/>
        </p:nvSpPr>
        <p:spPr bwMode="auto">
          <a:xfrm>
            <a:off x="251520" y="1196751"/>
            <a:ext cx="3024187" cy="719981"/>
          </a:xfrm>
          <a:prstGeom prst="rect">
            <a:avLst/>
          </a:prstGeom>
          <a:solidFill>
            <a:schemeClr val="bg1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000066"/>
                </a:solidFill>
                <a:latin typeface="Comic Sans MS" pitchFamily="66" charset="0"/>
              </a:rPr>
              <a:t>Медведь</a:t>
            </a:r>
            <a:endParaRPr lang="ru-RU" sz="32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62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1942306"/>
            <a:ext cx="5905500" cy="3933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 48"/>
          <p:cNvSpPr>
            <a:spLocks noChangeArrowheads="1"/>
          </p:cNvSpPr>
          <p:nvPr/>
        </p:nvSpPr>
        <p:spPr bwMode="auto">
          <a:xfrm>
            <a:off x="226316" y="1124842"/>
            <a:ext cx="3024187" cy="719981"/>
          </a:xfrm>
          <a:prstGeom prst="rect">
            <a:avLst/>
          </a:prstGeom>
          <a:solidFill>
            <a:schemeClr val="bg1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000066"/>
                </a:solidFill>
                <a:latin typeface="Comic Sans MS" pitchFamily="66" charset="0"/>
              </a:rPr>
              <a:t>Лось</a:t>
            </a:r>
            <a:endParaRPr lang="ru-RU" sz="32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88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85" y="2420888"/>
            <a:ext cx="5973233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 48"/>
          <p:cNvSpPr>
            <a:spLocks noChangeArrowheads="1"/>
          </p:cNvSpPr>
          <p:nvPr/>
        </p:nvSpPr>
        <p:spPr bwMode="auto">
          <a:xfrm>
            <a:off x="226315" y="1124841"/>
            <a:ext cx="3024187" cy="719981"/>
          </a:xfrm>
          <a:prstGeom prst="rect">
            <a:avLst/>
          </a:prstGeom>
          <a:solidFill>
            <a:schemeClr val="bg1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000066"/>
                </a:solidFill>
                <a:latin typeface="Comic Sans MS" pitchFamily="66" charset="0"/>
              </a:rPr>
              <a:t>Ёж</a:t>
            </a:r>
            <a:endParaRPr lang="ru-RU" sz="32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71518"/>
            <a:ext cx="4122035" cy="3084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077072"/>
            <a:ext cx="3329947" cy="2497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1597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66" y="501524"/>
            <a:ext cx="3898404" cy="2783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820" y="620688"/>
            <a:ext cx="3770784" cy="2513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50" y="2386366"/>
            <a:ext cx="2590800" cy="1762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797" y="3789040"/>
            <a:ext cx="3050704" cy="2288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844450"/>
            <a:ext cx="2906058" cy="21772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393" y="3573016"/>
            <a:ext cx="1528564" cy="2027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9501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339</TotalTime>
  <Words>209</Words>
  <Application>Microsoft Office PowerPoint</Application>
  <PresentationFormat>Экран (4:3)</PresentationFormat>
  <Paragraphs>41</Paragraphs>
  <Slides>14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Cambria</vt:lpstr>
      <vt:lpstr>Comic Sans MS</vt:lpstr>
      <vt:lpstr>Rockwell</vt:lpstr>
      <vt:lpstr>Times New Roman</vt:lpstr>
      <vt:lpstr>Wingdings 2</vt:lpstr>
      <vt:lpstr>Литейная</vt:lpstr>
      <vt:lpstr>Урок окружающего мира. 2 класс  УМК «Школа России» Тема урока «Дикие и домашние животные»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Домашними</vt:lpstr>
      <vt:lpstr>Презентация PowerPoint</vt:lpstr>
      <vt:lpstr>Презентация PowerPoint</vt:lpstr>
      <vt:lpstr>Использованные ресурсы: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a001</dc:creator>
  <cp:lastModifiedBy>Дмитрий Калякин</cp:lastModifiedBy>
  <cp:revision>23</cp:revision>
  <dcterms:created xsi:type="dcterms:W3CDTF">2012-11-25T17:58:19Z</dcterms:created>
  <dcterms:modified xsi:type="dcterms:W3CDTF">2013-01-28T17:54:09Z</dcterms:modified>
</cp:coreProperties>
</file>