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309" r:id="rId24"/>
    <p:sldId id="283" r:id="rId25"/>
    <p:sldId id="284" r:id="rId26"/>
    <p:sldId id="310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07" r:id="rId35"/>
    <p:sldId id="294" r:id="rId36"/>
    <p:sldId id="295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E101"/>
    <a:srgbClr val="39B408"/>
    <a:srgbClr val="BC8F00"/>
    <a:srgbClr val="F0BD84"/>
    <a:srgbClr val="E89840"/>
    <a:srgbClr val="B4D50D"/>
    <a:srgbClr val="C7DB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28" autoAdjust="0"/>
    <p:restoredTop sz="94660"/>
  </p:normalViewPr>
  <p:slideViewPr>
    <p:cSldViewPr>
      <p:cViewPr varScale="1">
        <p:scale>
          <a:sx n="66" d="100"/>
          <a:sy n="66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22A7E-DFCA-41F3-B5FD-65BB09B94DA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AA8C52-24F6-4CC7-95CE-5B05A6AD16B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Наземно-воздушная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720270-3132-425D-9FAB-A286E230F26E}" type="parTrans" cxnId="{033A54CE-2DC5-4C5C-BBF2-43BE681EE315}">
      <dgm:prSet/>
      <dgm:spPr/>
      <dgm:t>
        <a:bodyPr/>
        <a:lstStyle/>
        <a:p>
          <a:endParaRPr lang="ru-RU"/>
        </a:p>
      </dgm:t>
    </dgm:pt>
    <dgm:pt modelId="{356A97AC-4944-4B07-86AE-0301F7359CBF}" type="sibTrans" cxnId="{033A54CE-2DC5-4C5C-BBF2-43BE681EE315}">
      <dgm:prSet/>
      <dgm:spPr/>
      <dgm:t>
        <a:bodyPr/>
        <a:lstStyle/>
        <a:p>
          <a:endParaRPr lang="ru-RU"/>
        </a:p>
      </dgm:t>
    </dgm:pt>
    <dgm:pt modelId="{48553727-1BA1-4D6B-97D8-A84BC1DB5D8B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Водная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ECEFA7-2C50-4FC4-942F-60BAEC8E49AB}" type="parTrans" cxnId="{509004A3-B341-4B63-BAEC-C2ADC55E24DE}">
      <dgm:prSet/>
      <dgm:spPr/>
      <dgm:t>
        <a:bodyPr/>
        <a:lstStyle/>
        <a:p>
          <a:endParaRPr lang="ru-RU"/>
        </a:p>
      </dgm:t>
    </dgm:pt>
    <dgm:pt modelId="{04E506A2-3ADF-41C6-B68D-2353A4DF1262}" type="sibTrans" cxnId="{509004A3-B341-4B63-BAEC-C2ADC55E24DE}">
      <dgm:prSet/>
      <dgm:spPr/>
      <dgm:t>
        <a:bodyPr/>
        <a:lstStyle/>
        <a:p>
          <a:endParaRPr lang="ru-RU"/>
        </a:p>
      </dgm:t>
    </dgm:pt>
    <dgm:pt modelId="{C5D64881-D4E3-4D20-8675-46BD41FF8C02}" type="pres">
      <dgm:prSet presAssocID="{18022A7E-DFCA-41F3-B5FD-65BB09B94D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DE1807-6217-4501-912F-21D6C573B692}" type="pres">
      <dgm:prSet presAssocID="{CFAA8C52-24F6-4CC7-95CE-5B05A6AD16B1}" presName="parentLin" presStyleCnt="0"/>
      <dgm:spPr/>
    </dgm:pt>
    <dgm:pt modelId="{54C3CBD2-EFC4-4A16-8A6B-E4FA0424F8F1}" type="pres">
      <dgm:prSet presAssocID="{CFAA8C52-24F6-4CC7-95CE-5B05A6AD16B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C27A5A1-9612-4F7B-A766-75CA76B547E1}" type="pres">
      <dgm:prSet presAssocID="{CFAA8C52-24F6-4CC7-95CE-5B05A6AD16B1}" presName="parentText" presStyleLbl="node1" presStyleIdx="0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CEB5C-FDFE-49A9-A498-569DAF58AC70}" type="pres">
      <dgm:prSet presAssocID="{CFAA8C52-24F6-4CC7-95CE-5B05A6AD16B1}" presName="negativeSpace" presStyleCnt="0"/>
      <dgm:spPr/>
    </dgm:pt>
    <dgm:pt modelId="{AD29D489-37EE-49EE-95F6-D793C660C375}" type="pres">
      <dgm:prSet presAssocID="{CFAA8C52-24F6-4CC7-95CE-5B05A6AD16B1}" presName="childText" presStyleLbl="conFgAcc1" presStyleIdx="0" presStyleCnt="2">
        <dgm:presLayoutVars>
          <dgm:bulletEnabled val="1"/>
        </dgm:presLayoutVars>
      </dgm:prSet>
      <dgm:spPr/>
    </dgm:pt>
    <dgm:pt modelId="{7D9E3045-D20A-45C2-9BF6-58FADCCC7BBC}" type="pres">
      <dgm:prSet presAssocID="{356A97AC-4944-4B07-86AE-0301F7359CBF}" presName="spaceBetweenRectangles" presStyleCnt="0"/>
      <dgm:spPr/>
    </dgm:pt>
    <dgm:pt modelId="{53D6D938-E8BD-4B95-B849-C5F73F3A190F}" type="pres">
      <dgm:prSet presAssocID="{48553727-1BA1-4D6B-97D8-A84BC1DB5D8B}" presName="parentLin" presStyleCnt="0"/>
      <dgm:spPr/>
    </dgm:pt>
    <dgm:pt modelId="{152F0AAD-1952-4FEA-8249-C2F6AFA20C27}" type="pres">
      <dgm:prSet presAssocID="{48553727-1BA1-4D6B-97D8-A84BC1DB5D8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3BB74A3-C97B-4CDE-B087-B97E1B55929D}" type="pres">
      <dgm:prSet presAssocID="{48553727-1BA1-4D6B-97D8-A84BC1DB5D8B}" presName="parentText" presStyleLbl="node1" presStyleIdx="1" presStyleCnt="2" custScaleX="142857" custLinFactNeighborX="14866" custLinFactNeighborY="11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CD77F-80B1-4FDE-9F19-629C1F7BFF32}" type="pres">
      <dgm:prSet presAssocID="{48553727-1BA1-4D6B-97D8-A84BC1DB5D8B}" presName="negativeSpace" presStyleCnt="0"/>
      <dgm:spPr/>
    </dgm:pt>
    <dgm:pt modelId="{61B01A27-A256-431F-8D7C-473E46FF96B0}" type="pres">
      <dgm:prSet presAssocID="{48553727-1BA1-4D6B-97D8-A84BC1DB5D8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27ECCF1-51B5-4CDE-AAE9-0FB350ADA2A1}" type="presOf" srcId="{CFAA8C52-24F6-4CC7-95CE-5B05A6AD16B1}" destId="{AC27A5A1-9612-4F7B-A766-75CA76B547E1}" srcOrd="1" destOrd="0" presId="urn:microsoft.com/office/officeart/2005/8/layout/list1"/>
    <dgm:cxn modelId="{033A54CE-2DC5-4C5C-BBF2-43BE681EE315}" srcId="{18022A7E-DFCA-41F3-B5FD-65BB09B94DAE}" destId="{CFAA8C52-24F6-4CC7-95CE-5B05A6AD16B1}" srcOrd="0" destOrd="0" parTransId="{A8720270-3132-425D-9FAB-A286E230F26E}" sibTransId="{356A97AC-4944-4B07-86AE-0301F7359CBF}"/>
    <dgm:cxn modelId="{9DB3B679-85DD-4009-A1E4-05AC6133ED9D}" type="presOf" srcId="{48553727-1BA1-4D6B-97D8-A84BC1DB5D8B}" destId="{152F0AAD-1952-4FEA-8249-C2F6AFA20C27}" srcOrd="0" destOrd="0" presId="urn:microsoft.com/office/officeart/2005/8/layout/list1"/>
    <dgm:cxn modelId="{0FD046F5-929F-40AF-96F1-6EFCF0C6BE14}" type="presOf" srcId="{CFAA8C52-24F6-4CC7-95CE-5B05A6AD16B1}" destId="{54C3CBD2-EFC4-4A16-8A6B-E4FA0424F8F1}" srcOrd="0" destOrd="0" presId="urn:microsoft.com/office/officeart/2005/8/layout/list1"/>
    <dgm:cxn modelId="{B9D859AC-AA3B-460B-94B3-65335139AB49}" type="presOf" srcId="{18022A7E-DFCA-41F3-B5FD-65BB09B94DAE}" destId="{C5D64881-D4E3-4D20-8675-46BD41FF8C02}" srcOrd="0" destOrd="0" presId="urn:microsoft.com/office/officeart/2005/8/layout/list1"/>
    <dgm:cxn modelId="{509004A3-B341-4B63-BAEC-C2ADC55E24DE}" srcId="{18022A7E-DFCA-41F3-B5FD-65BB09B94DAE}" destId="{48553727-1BA1-4D6B-97D8-A84BC1DB5D8B}" srcOrd="1" destOrd="0" parTransId="{50ECEFA7-2C50-4FC4-942F-60BAEC8E49AB}" sibTransId="{04E506A2-3ADF-41C6-B68D-2353A4DF1262}"/>
    <dgm:cxn modelId="{35F35AE3-C57C-400F-8978-AC13F1A240A2}" type="presOf" srcId="{48553727-1BA1-4D6B-97D8-A84BC1DB5D8B}" destId="{73BB74A3-C97B-4CDE-B087-B97E1B55929D}" srcOrd="1" destOrd="0" presId="urn:microsoft.com/office/officeart/2005/8/layout/list1"/>
    <dgm:cxn modelId="{653B3516-A77F-442A-9777-78A19C603A67}" type="presParOf" srcId="{C5D64881-D4E3-4D20-8675-46BD41FF8C02}" destId="{1FDE1807-6217-4501-912F-21D6C573B692}" srcOrd="0" destOrd="0" presId="urn:microsoft.com/office/officeart/2005/8/layout/list1"/>
    <dgm:cxn modelId="{BC135E23-2EDB-443A-8CB2-90B37F8EF6C8}" type="presParOf" srcId="{1FDE1807-6217-4501-912F-21D6C573B692}" destId="{54C3CBD2-EFC4-4A16-8A6B-E4FA0424F8F1}" srcOrd="0" destOrd="0" presId="urn:microsoft.com/office/officeart/2005/8/layout/list1"/>
    <dgm:cxn modelId="{666C445F-A5EE-4944-BB88-FB1353221567}" type="presParOf" srcId="{1FDE1807-6217-4501-912F-21D6C573B692}" destId="{AC27A5A1-9612-4F7B-A766-75CA76B547E1}" srcOrd="1" destOrd="0" presId="urn:microsoft.com/office/officeart/2005/8/layout/list1"/>
    <dgm:cxn modelId="{189B49C3-F2F7-4492-9767-05370574C364}" type="presParOf" srcId="{C5D64881-D4E3-4D20-8675-46BD41FF8C02}" destId="{2EBCEB5C-FDFE-49A9-A498-569DAF58AC70}" srcOrd="1" destOrd="0" presId="urn:microsoft.com/office/officeart/2005/8/layout/list1"/>
    <dgm:cxn modelId="{E8A0484E-0C98-445F-A523-EA3459A8AE67}" type="presParOf" srcId="{C5D64881-D4E3-4D20-8675-46BD41FF8C02}" destId="{AD29D489-37EE-49EE-95F6-D793C660C375}" srcOrd="2" destOrd="0" presId="urn:microsoft.com/office/officeart/2005/8/layout/list1"/>
    <dgm:cxn modelId="{7A5A3563-81FA-4D55-AAD6-2A87A605621E}" type="presParOf" srcId="{C5D64881-D4E3-4D20-8675-46BD41FF8C02}" destId="{7D9E3045-D20A-45C2-9BF6-58FADCCC7BBC}" srcOrd="3" destOrd="0" presId="urn:microsoft.com/office/officeart/2005/8/layout/list1"/>
    <dgm:cxn modelId="{B93F7F56-F17B-4482-8745-5343BA458878}" type="presParOf" srcId="{C5D64881-D4E3-4D20-8675-46BD41FF8C02}" destId="{53D6D938-E8BD-4B95-B849-C5F73F3A190F}" srcOrd="4" destOrd="0" presId="urn:microsoft.com/office/officeart/2005/8/layout/list1"/>
    <dgm:cxn modelId="{65170369-9BB2-42C3-8938-945B99321016}" type="presParOf" srcId="{53D6D938-E8BD-4B95-B849-C5F73F3A190F}" destId="{152F0AAD-1952-4FEA-8249-C2F6AFA20C27}" srcOrd="0" destOrd="0" presId="urn:microsoft.com/office/officeart/2005/8/layout/list1"/>
    <dgm:cxn modelId="{B242B0CF-E0C3-410D-9AEF-8ED5B07082BB}" type="presParOf" srcId="{53D6D938-E8BD-4B95-B849-C5F73F3A190F}" destId="{73BB74A3-C97B-4CDE-B087-B97E1B55929D}" srcOrd="1" destOrd="0" presId="urn:microsoft.com/office/officeart/2005/8/layout/list1"/>
    <dgm:cxn modelId="{88F8BC5E-B179-4A7E-B693-885051C74A16}" type="presParOf" srcId="{C5D64881-D4E3-4D20-8675-46BD41FF8C02}" destId="{15ECD77F-80B1-4FDE-9F19-629C1F7BFF32}" srcOrd="5" destOrd="0" presId="urn:microsoft.com/office/officeart/2005/8/layout/list1"/>
    <dgm:cxn modelId="{FF504D56-9283-4C70-8DEE-DFBDCB2230BF}" type="presParOf" srcId="{C5D64881-D4E3-4D20-8675-46BD41FF8C02}" destId="{61B01A27-A256-431F-8D7C-473E46FF96B0}" srcOrd="6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F3A395-D756-43C6-9365-E48D5430CE99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DEF3F9-B6A5-4012-8FAD-C82132E16161}">
      <dgm:prSet phldrT="[Текст]"/>
      <dgm:spPr/>
      <dgm:t>
        <a:bodyPr/>
        <a:lstStyle/>
        <a:p>
          <a:r>
            <a:rPr lang="ru-RU" dirty="0" smtClean="0"/>
            <a:t>туловище</a:t>
          </a:r>
          <a:endParaRPr lang="ru-RU" dirty="0"/>
        </a:p>
      </dgm:t>
    </dgm:pt>
    <dgm:pt modelId="{E188AD16-C541-4BD9-9B30-D525BBBBCAF5}" type="parTrans" cxnId="{DF931166-A4B9-499A-9920-2E5877D94DC3}">
      <dgm:prSet/>
      <dgm:spPr/>
      <dgm:t>
        <a:bodyPr/>
        <a:lstStyle/>
        <a:p>
          <a:endParaRPr lang="ru-RU"/>
        </a:p>
      </dgm:t>
    </dgm:pt>
    <dgm:pt modelId="{7943CD69-E788-4178-8D30-9D23CFFD633B}" type="sibTrans" cxnId="{DF931166-A4B9-499A-9920-2E5877D94DC3}">
      <dgm:prSet/>
      <dgm:spPr/>
      <dgm:t>
        <a:bodyPr/>
        <a:lstStyle/>
        <a:p>
          <a:endParaRPr lang="ru-RU"/>
        </a:p>
      </dgm:t>
    </dgm:pt>
    <dgm:pt modelId="{E7E11165-AE2D-4C6F-BB7C-4879B9EFF7CE}">
      <dgm:prSet phldrT="[Текст]" custT="1"/>
      <dgm:spPr/>
      <dgm:t>
        <a:bodyPr vert="wordArtVert" anchor="b"/>
        <a:lstStyle/>
        <a:p>
          <a:pPr algn="ctr">
            <a:lnSpc>
              <a:spcPct val="100000"/>
            </a:lnSpc>
          </a:pPr>
          <a:r>
            <a:rPr lang="ru-RU" sz="3100" b="1" i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туловище</a:t>
          </a:r>
          <a:endParaRPr lang="ru-RU" sz="3100" b="1" i="0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88379EB-90A1-4EAD-A643-B655C8BE003B}" type="parTrans" cxnId="{C6C399AD-F0EE-482F-AFC4-19B0833832B2}">
      <dgm:prSet/>
      <dgm:spPr/>
      <dgm:t>
        <a:bodyPr/>
        <a:lstStyle/>
        <a:p>
          <a:endParaRPr lang="ru-RU"/>
        </a:p>
      </dgm:t>
    </dgm:pt>
    <dgm:pt modelId="{6D24C5B2-3675-436F-948C-C342E746E4D2}" type="sibTrans" cxnId="{C6C399AD-F0EE-482F-AFC4-19B0833832B2}">
      <dgm:prSet/>
      <dgm:spPr/>
      <dgm:t>
        <a:bodyPr/>
        <a:lstStyle/>
        <a:p>
          <a:endParaRPr lang="ru-RU"/>
        </a:p>
      </dgm:t>
    </dgm:pt>
    <dgm:pt modelId="{5EBF8234-1558-49E1-8F31-BE183FF47AE5}">
      <dgm:prSet phldrT="[Текст]"/>
      <dgm:spPr/>
      <dgm:t>
        <a:bodyPr/>
        <a:lstStyle/>
        <a:p>
          <a:r>
            <a:rPr lang="ru-RU" dirty="0" smtClean="0"/>
            <a:t>нога</a:t>
          </a:r>
          <a:endParaRPr lang="ru-RU" dirty="0"/>
        </a:p>
      </dgm:t>
    </dgm:pt>
    <dgm:pt modelId="{444CCBF3-878C-4995-B474-6358D3167930}" type="parTrans" cxnId="{C685F415-A009-485B-87AD-595963163070}">
      <dgm:prSet/>
      <dgm:spPr/>
      <dgm:t>
        <a:bodyPr/>
        <a:lstStyle/>
        <a:p>
          <a:endParaRPr lang="ru-RU"/>
        </a:p>
      </dgm:t>
    </dgm:pt>
    <dgm:pt modelId="{9E86FDD8-8167-4AA5-A488-E6C0FA247192}" type="sibTrans" cxnId="{C685F415-A009-485B-87AD-595963163070}">
      <dgm:prSet/>
      <dgm:spPr/>
      <dgm:t>
        <a:bodyPr/>
        <a:lstStyle/>
        <a:p>
          <a:endParaRPr lang="ru-RU"/>
        </a:p>
      </dgm:t>
    </dgm:pt>
    <dgm:pt modelId="{DFC3F9D8-BDBE-4C28-9122-EA57103E110B}">
      <dgm:prSet phldrT="[Текст]" custT="1"/>
      <dgm:spPr/>
      <dgm:t>
        <a:bodyPr vert="wordArtVert" anchor="b"/>
        <a:lstStyle/>
        <a:p>
          <a:r>
            <a:rPr lang="ru-RU" sz="3600" b="1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нога</a:t>
          </a:r>
          <a:endParaRPr lang="ru-RU" sz="3600" b="1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9867A0D-285A-4586-AD07-85EE388C6284}" type="parTrans" cxnId="{AC133F62-AA0F-4AE5-B629-19023F148BAF}">
      <dgm:prSet/>
      <dgm:spPr/>
      <dgm:t>
        <a:bodyPr/>
        <a:lstStyle/>
        <a:p>
          <a:endParaRPr lang="ru-RU"/>
        </a:p>
      </dgm:t>
    </dgm:pt>
    <dgm:pt modelId="{34D86DB1-B8DC-430C-872B-8631F04D07FB}" type="sibTrans" cxnId="{AC133F62-AA0F-4AE5-B629-19023F148BAF}">
      <dgm:prSet/>
      <dgm:spPr/>
      <dgm:t>
        <a:bodyPr/>
        <a:lstStyle/>
        <a:p>
          <a:endParaRPr lang="ru-RU"/>
        </a:p>
      </dgm:t>
    </dgm:pt>
    <dgm:pt modelId="{078CF645-943B-4D2B-ACBA-2172B8FA7FA5}">
      <dgm:prSet custT="1"/>
      <dgm:spPr/>
      <dgm:t>
        <a:bodyPr vert="wordArtVert" anchor="ctr"/>
        <a:lstStyle/>
        <a:p>
          <a:r>
            <a:rPr lang="ru-RU" sz="3600" b="1" i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голова</a:t>
          </a:r>
          <a:endParaRPr lang="ru-RU" sz="4000" b="1" i="0" dirty="0">
            <a:solidFill>
              <a:schemeClr val="bg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0EEF44-8F93-46D4-A0EC-B040585D948D}" type="parTrans" cxnId="{8093F5FE-7D70-4B3F-8A4C-00925B854FBB}">
      <dgm:prSet/>
      <dgm:spPr/>
      <dgm:t>
        <a:bodyPr/>
        <a:lstStyle/>
        <a:p>
          <a:endParaRPr lang="ru-RU"/>
        </a:p>
      </dgm:t>
    </dgm:pt>
    <dgm:pt modelId="{06BACEE4-2862-4BC4-B866-F405F70328E7}" type="sibTrans" cxnId="{8093F5FE-7D70-4B3F-8A4C-00925B854FBB}">
      <dgm:prSet/>
      <dgm:spPr/>
      <dgm:t>
        <a:bodyPr/>
        <a:lstStyle/>
        <a:p>
          <a:endParaRPr lang="ru-RU"/>
        </a:p>
      </dgm:t>
    </dgm:pt>
    <dgm:pt modelId="{A0567272-00E8-40F5-8F7B-4B18D78121E1}">
      <dgm:prSet phldrT="[Текст]"/>
      <dgm:spPr/>
      <dgm:t>
        <a:bodyPr/>
        <a:lstStyle/>
        <a:p>
          <a:r>
            <a:rPr lang="ru-RU" dirty="0" smtClean="0"/>
            <a:t>голова</a:t>
          </a:r>
          <a:endParaRPr lang="ru-RU" dirty="0"/>
        </a:p>
      </dgm:t>
    </dgm:pt>
    <dgm:pt modelId="{D9C9E746-C3A7-4803-BF0B-83339CD6A091}" type="sibTrans" cxnId="{109C2FF6-34BE-4EE9-8C80-471074C8761D}">
      <dgm:prSet/>
      <dgm:spPr/>
      <dgm:t>
        <a:bodyPr/>
        <a:lstStyle/>
        <a:p>
          <a:endParaRPr lang="ru-RU"/>
        </a:p>
      </dgm:t>
    </dgm:pt>
    <dgm:pt modelId="{9BAF3211-E22B-44CF-83B7-B6268F146295}" type="parTrans" cxnId="{109C2FF6-34BE-4EE9-8C80-471074C8761D}">
      <dgm:prSet/>
      <dgm:spPr/>
      <dgm:t>
        <a:bodyPr/>
        <a:lstStyle/>
        <a:p>
          <a:endParaRPr lang="ru-RU"/>
        </a:p>
      </dgm:t>
    </dgm:pt>
    <dgm:pt modelId="{075438E8-02E2-472C-860D-A42EE9C9C626}" type="pres">
      <dgm:prSet presAssocID="{B7F3A395-D756-43C6-9365-E48D5430CE99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B5A33B-1912-4D0F-B29B-59AC27BE9D27}" type="pres">
      <dgm:prSet presAssocID="{A0567272-00E8-40F5-8F7B-4B18D78121E1}" presName="compositeNode" presStyleCnt="0">
        <dgm:presLayoutVars>
          <dgm:bulletEnabled val="1"/>
        </dgm:presLayoutVars>
      </dgm:prSet>
      <dgm:spPr/>
    </dgm:pt>
    <dgm:pt modelId="{A70FD5E1-FD0C-4DD2-A5DB-2178DA078FD0}" type="pres">
      <dgm:prSet presAssocID="{A0567272-00E8-40F5-8F7B-4B18D78121E1}" presName="imag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B15FF15-F660-4118-B2C4-3136F0939285}" type="pres">
      <dgm:prSet presAssocID="{A0567272-00E8-40F5-8F7B-4B18D78121E1}" presName="childNode" presStyleLbl="node1" presStyleIdx="0" presStyleCnt="3" custScaleY="124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10FA0-383C-48DF-9003-F05A331A37E9}" type="pres">
      <dgm:prSet presAssocID="{A0567272-00E8-40F5-8F7B-4B18D78121E1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7A79F-1865-4779-9CFF-B02470992188}" type="pres">
      <dgm:prSet presAssocID="{D9C9E746-C3A7-4803-BF0B-83339CD6A091}" presName="sibTrans" presStyleCnt="0"/>
      <dgm:spPr/>
    </dgm:pt>
    <dgm:pt modelId="{56D2BCAF-E952-4164-A00F-C59EE07625CC}" type="pres">
      <dgm:prSet presAssocID="{4DDEF3F9-B6A5-4012-8FAD-C82132E16161}" presName="compositeNode" presStyleCnt="0">
        <dgm:presLayoutVars>
          <dgm:bulletEnabled val="1"/>
        </dgm:presLayoutVars>
      </dgm:prSet>
      <dgm:spPr/>
    </dgm:pt>
    <dgm:pt modelId="{81F01358-4417-4238-A15B-91C69805FF14}" type="pres">
      <dgm:prSet presAssocID="{4DDEF3F9-B6A5-4012-8FAD-C82132E16161}" presName="image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0223A5-28D4-4638-8009-6282813A9FF4}" type="pres">
      <dgm:prSet presAssocID="{4DDEF3F9-B6A5-4012-8FAD-C82132E16161}" presName="childNode" presStyleLbl="node1" presStyleIdx="1" presStyleCnt="3" custScaleY="121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AE97E-B901-49DD-ACDE-BA1438161D0B}" type="pres">
      <dgm:prSet presAssocID="{4DDEF3F9-B6A5-4012-8FAD-C82132E16161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AA6F9-AE52-44CB-97EE-C4B06B2A3FC3}" type="pres">
      <dgm:prSet presAssocID="{7943CD69-E788-4178-8D30-9D23CFFD633B}" presName="sibTrans" presStyleCnt="0"/>
      <dgm:spPr/>
    </dgm:pt>
    <dgm:pt modelId="{0530FCA3-D450-4E71-A05D-86D39A1EA4F8}" type="pres">
      <dgm:prSet presAssocID="{5EBF8234-1558-49E1-8F31-BE183FF47AE5}" presName="compositeNode" presStyleCnt="0">
        <dgm:presLayoutVars>
          <dgm:bulletEnabled val="1"/>
        </dgm:presLayoutVars>
      </dgm:prSet>
      <dgm:spPr/>
    </dgm:pt>
    <dgm:pt modelId="{061FB6BA-8693-4615-89D0-7F7E3AEC3347}" type="pres">
      <dgm:prSet presAssocID="{5EBF8234-1558-49E1-8F31-BE183FF47AE5}" presName="image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75C655-90F1-4E25-940D-94FAB86BD9D8}" type="pres">
      <dgm:prSet presAssocID="{5EBF8234-1558-49E1-8F31-BE183FF47AE5}" presName="childNode" presStyleLbl="node1" presStyleIdx="2" presStyleCnt="3" custScaleY="123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9F25A-6693-49E2-907D-BA5D1445A3A2}" type="pres">
      <dgm:prSet presAssocID="{5EBF8234-1558-49E1-8F31-BE183FF47AE5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69E2E2-01F4-40E6-B3D9-AEE16CD4B2B4}" type="presOf" srcId="{DFC3F9D8-BDBE-4C28-9122-EA57103E110B}" destId="{6B75C655-90F1-4E25-940D-94FAB86BD9D8}" srcOrd="0" destOrd="0" presId="urn:microsoft.com/office/officeart/2005/8/layout/hList2"/>
    <dgm:cxn modelId="{6FACAE70-B278-434C-9DAD-00C1EA0F68DA}" type="presOf" srcId="{A0567272-00E8-40F5-8F7B-4B18D78121E1}" destId="{49310FA0-383C-48DF-9003-F05A331A37E9}" srcOrd="0" destOrd="0" presId="urn:microsoft.com/office/officeart/2005/8/layout/hList2"/>
    <dgm:cxn modelId="{C6C399AD-F0EE-482F-AFC4-19B0833832B2}" srcId="{4DDEF3F9-B6A5-4012-8FAD-C82132E16161}" destId="{E7E11165-AE2D-4C6F-BB7C-4879B9EFF7CE}" srcOrd="0" destOrd="0" parTransId="{A88379EB-90A1-4EAD-A643-B655C8BE003B}" sibTransId="{6D24C5B2-3675-436F-948C-C342E746E4D2}"/>
    <dgm:cxn modelId="{C685F415-A009-485B-87AD-595963163070}" srcId="{B7F3A395-D756-43C6-9365-E48D5430CE99}" destId="{5EBF8234-1558-49E1-8F31-BE183FF47AE5}" srcOrd="2" destOrd="0" parTransId="{444CCBF3-878C-4995-B474-6358D3167930}" sibTransId="{9E86FDD8-8167-4AA5-A488-E6C0FA247192}"/>
    <dgm:cxn modelId="{E2B865F8-442C-4E7C-8A7B-46C19BF4DF21}" type="presOf" srcId="{E7E11165-AE2D-4C6F-BB7C-4879B9EFF7CE}" destId="{730223A5-28D4-4638-8009-6282813A9FF4}" srcOrd="0" destOrd="0" presId="urn:microsoft.com/office/officeart/2005/8/layout/hList2"/>
    <dgm:cxn modelId="{75D863F5-2CCA-492D-B292-08B870C347D7}" type="presOf" srcId="{4DDEF3F9-B6A5-4012-8FAD-C82132E16161}" destId="{5B6AE97E-B901-49DD-ACDE-BA1438161D0B}" srcOrd="0" destOrd="0" presId="urn:microsoft.com/office/officeart/2005/8/layout/hList2"/>
    <dgm:cxn modelId="{58ADD8DA-FD76-49CA-9A5E-A5AC5EF8401A}" type="presOf" srcId="{5EBF8234-1558-49E1-8F31-BE183FF47AE5}" destId="{CDE9F25A-6693-49E2-907D-BA5D1445A3A2}" srcOrd="0" destOrd="0" presId="urn:microsoft.com/office/officeart/2005/8/layout/hList2"/>
    <dgm:cxn modelId="{109C2FF6-34BE-4EE9-8C80-471074C8761D}" srcId="{B7F3A395-D756-43C6-9365-E48D5430CE99}" destId="{A0567272-00E8-40F5-8F7B-4B18D78121E1}" srcOrd="0" destOrd="0" parTransId="{9BAF3211-E22B-44CF-83B7-B6268F146295}" sibTransId="{D9C9E746-C3A7-4803-BF0B-83339CD6A091}"/>
    <dgm:cxn modelId="{B25E61A8-BA8E-4DF4-8173-F03A5904D55E}" type="presOf" srcId="{B7F3A395-D756-43C6-9365-E48D5430CE99}" destId="{075438E8-02E2-472C-860D-A42EE9C9C626}" srcOrd="0" destOrd="0" presId="urn:microsoft.com/office/officeart/2005/8/layout/hList2"/>
    <dgm:cxn modelId="{14701C6E-B159-4BE8-A087-721E210812E5}" type="presOf" srcId="{078CF645-943B-4D2B-ACBA-2172B8FA7FA5}" destId="{8B15FF15-F660-4118-B2C4-3136F0939285}" srcOrd="0" destOrd="0" presId="urn:microsoft.com/office/officeart/2005/8/layout/hList2"/>
    <dgm:cxn modelId="{8093F5FE-7D70-4B3F-8A4C-00925B854FBB}" srcId="{A0567272-00E8-40F5-8F7B-4B18D78121E1}" destId="{078CF645-943B-4D2B-ACBA-2172B8FA7FA5}" srcOrd="0" destOrd="0" parTransId="{7F0EEF44-8F93-46D4-A0EC-B040585D948D}" sibTransId="{06BACEE4-2862-4BC4-B866-F405F70328E7}"/>
    <dgm:cxn modelId="{AC133F62-AA0F-4AE5-B629-19023F148BAF}" srcId="{5EBF8234-1558-49E1-8F31-BE183FF47AE5}" destId="{DFC3F9D8-BDBE-4C28-9122-EA57103E110B}" srcOrd="0" destOrd="0" parTransId="{29867A0D-285A-4586-AD07-85EE388C6284}" sibTransId="{34D86DB1-B8DC-430C-872B-8631F04D07FB}"/>
    <dgm:cxn modelId="{DF931166-A4B9-499A-9920-2E5877D94DC3}" srcId="{B7F3A395-D756-43C6-9365-E48D5430CE99}" destId="{4DDEF3F9-B6A5-4012-8FAD-C82132E16161}" srcOrd="1" destOrd="0" parTransId="{E188AD16-C541-4BD9-9B30-D525BBBBCAF5}" sibTransId="{7943CD69-E788-4178-8D30-9D23CFFD633B}"/>
    <dgm:cxn modelId="{85736F30-90C6-4552-90E2-DEBED3BEE0E6}" type="presParOf" srcId="{075438E8-02E2-472C-860D-A42EE9C9C626}" destId="{0CB5A33B-1912-4D0F-B29B-59AC27BE9D27}" srcOrd="0" destOrd="0" presId="urn:microsoft.com/office/officeart/2005/8/layout/hList2"/>
    <dgm:cxn modelId="{5B4AFFBD-275F-4138-85DE-8E939D8FC86D}" type="presParOf" srcId="{0CB5A33B-1912-4D0F-B29B-59AC27BE9D27}" destId="{A70FD5E1-FD0C-4DD2-A5DB-2178DA078FD0}" srcOrd="0" destOrd="0" presId="urn:microsoft.com/office/officeart/2005/8/layout/hList2"/>
    <dgm:cxn modelId="{69510111-297C-424C-86C9-681C3DE25FC9}" type="presParOf" srcId="{0CB5A33B-1912-4D0F-B29B-59AC27BE9D27}" destId="{8B15FF15-F660-4118-B2C4-3136F0939285}" srcOrd="1" destOrd="0" presId="urn:microsoft.com/office/officeart/2005/8/layout/hList2"/>
    <dgm:cxn modelId="{81EFB072-19E2-449B-931F-830BB0B9965C}" type="presParOf" srcId="{0CB5A33B-1912-4D0F-B29B-59AC27BE9D27}" destId="{49310FA0-383C-48DF-9003-F05A331A37E9}" srcOrd="2" destOrd="0" presId="urn:microsoft.com/office/officeart/2005/8/layout/hList2"/>
    <dgm:cxn modelId="{A7719EB2-4206-437D-A422-84DB9CE3A477}" type="presParOf" srcId="{075438E8-02E2-472C-860D-A42EE9C9C626}" destId="{EE77A79F-1865-4779-9CFF-B02470992188}" srcOrd="1" destOrd="0" presId="urn:microsoft.com/office/officeart/2005/8/layout/hList2"/>
    <dgm:cxn modelId="{A1B66B95-B139-48A3-ACA2-A6674BFB1F89}" type="presParOf" srcId="{075438E8-02E2-472C-860D-A42EE9C9C626}" destId="{56D2BCAF-E952-4164-A00F-C59EE07625CC}" srcOrd="2" destOrd="0" presId="urn:microsoft.com/office/officeart/2005/8/layout/hList2"/>
    <dgm:cxn modelId="{475AC3CF-7F13-4B38-9309-165D950BB987}" type="presParOf" srcId="{56D2BCAF-E952-4164-A00F-C59EE07625CC}" destId="{81F01358-4417-4238-A15B-91C69805FF14}" srcOrd="0" destOrd="0" presId="urn:microsoft.com/office/officeart/2005/8/layout/hList2"/>
    <dgm:cxn modelId="{BA022A05-973D-4914-9992-D72E2BD8ED33}" type="presParOf" srcId="{56D2BCAF-E952-4164-A00F-C59EE07625CC}" destId="{730223A5-28D4-4638-8009-6282813A9FF4}" srcOrd="1" destOrd="0" presId="urn:microsoft.com/office/officeart/2005/8/layout/hList2"/>
    <dgm:cxn modelId="{4952ED12-F88C-4488-91A7-5BBA4F38C6E4}" type="presParOf" srcId="{56D2BCAF-E952-4164-A00F-C59EE07625CC}" destId="{5B6AE97E-B901-49DD-ACDE-BA1438161D0B}" srcOrd="2" destOrd="0" presId="urn:microsoft.com/office/officeart/2005/8/layout/hList2"/>
    <dgm:cxn modelId="{4482EEE8-3808-41CB-9538-55E58E13E153}" type="presParOf" srcId="{075438E8-02E2-472C-860D-A42EE9C9C626}" destId="{402AA6F9-AE52-44CB-97EE-C4B06B2A3FC3}" srcOrd="3" destOrd="0" presId="urn:microsoft.com/office/officeart/2005/8/layout/hList2"/>
    <dgm:cxn modelId="{7223BF8C-6ABD-4E67-B5B4-0D5F696AE579}" type="presParOf" srcId="{075438E8-02E2-472C-860D-A42EE9C9C626}" destId="{0530FCA3-D450-4E71-A05D-86D39A1EA4F8}" srcOrd="4" destOrd="0" presId="urn:microsoft.com/office/officeart/2005/8/layout/hList2"/>
    <dgm:cxn modelId="{67155491-BB46-451E-AEA9-AF50CD6CA48D}" type="presParOf" srcId="{0530FCA3-D450-4E71-A05D-86D39A1EA4F8}" destId="{061FB6BA-8693-4615-89D0-7F7E3AEC3347}" srcOrd="0" destOrd="0" presId="urn:microsoft.com/office/officeart/2005/8/layout/hList2"/>
    <dgm:cxn modelId="{47C3C696-5C09-4A61-8B1F-513E67B8BCEF}" type="presParOf" srcId="{0530FCA3-D450-4E71-A05D-86D39A1EA4F8}" destId="{6B75C655-90F1-4E25-940D-94FAB86BD9D8}" srcOrd="1" destOrd="0" presId="urn:microsoft.com/office/officeart/2005/8/layout/hList2"/>
    <dgm:cxn modelId="{976BFC88-15A9-43DD-9FF7-183F9FE3DF83}" type="presParOf" srcId="{0530FCA3-D450-4E71-A05D-86D39A1EA4F8}" destId="{CDE9F25A-6693-49E2-907D-BA5D1445A3A2}" srcOrd="2" destOrd="0" presId="urn:microsoft.com/office/officeart/2005/8/layout/h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57B2BA8-053F-4EA2-B9CE-76D6E2A0F5CC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A16CBC9-28B6-47E3-94DA-1C9D48342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1540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B4D50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</a:t>
            </a:r>
          </a:p>
          <a:p>
            <a:pPr algn="ctr"/>
            <a:r>
              <a:rPr lang="ru-RU" sz="8000" b="1" cap="none" spc="0" dirty="0" smtClean="0">
                <a:ln w="11430"/>
                <a:solidFill>
                  <a:srgbClr val="B4D50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характеристика</a:t>
            </a:r>
          </a:p>
          <a:p>
            <a:pPr algn="ctr"/>
            <a:r>
              <a:rPr lang="ru-RU" sz="8000" b="1" cap="none" spc="0" dirty="0" smtClean="0">
                <a:ln w="11430"/>
                <a:solidFill>
                  <a:srgbClr val="B4D50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моллюсков</a:t>
            </a:r>
            <a:endParaRPr lang="ru-RU" sz="8000" b="1" cap="none" spc="0" dirty="0">
              <a:ln w="11430"/>
              <a:solidFill>
                <a:srgbClr val="B4D50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шаровк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071942"/>
            <a:ext cx="2368434" cy="230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упер осьминог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92" y="3286124"/>
            <a:ext cx="2009571" cy="326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адовая улитка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4071942"/>
            <a:ext cx="2390599" cy="232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-71462"/>
            <a:ext cx="612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Головоногие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альмар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571612"/>
            <a:ext cx="2914286" cy="28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альмар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3286124"/>
            <a:ext cx="2952381" cy="286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86248" y="164305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Кальмары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-71462"/>
            <a:ext cx="612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Головоногие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упер осьминог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22"/>
            <a:ext cx="3304762" cy="537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сьминог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2786058"/>
            <a:ext cx="2904762" cy="286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осьминог 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09" y="857232"/>
            <a:ext cx="2876191" cy="287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сьминог 4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90" y="3714752"/>
            <a:ext cx="2923810" cy="286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00430" y="178592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Осьминоги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-71462"/>
            <a:ext cx="612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Головоногие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наутилус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5715040" cy="56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29388" y="200024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Наутилус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0"/>
            <a:ext cx="5198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обитания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000100" y="1428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2910" y="157161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371475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pic>
        <p:nvPicPr>
          <p:cNvPr id="6" name="Рисунок 5" descr="вин улитка.bmp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5206" y="1785926"/>
            <a:ext cx="1650352" cy="121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тридакна.bm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206" y="3643314"/>
            <a:ext cx="1683131" cy="163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42852"/>
            <a:ext cx="8349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Наземно-воздушная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ахатины 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42984"/>
            <a:ext cx="2952381" cy="2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адовая улитка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142984"/>
            <a:ext cx="2923810" cy="28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слизень 2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071942"/>
            <a:ext cx="2971429" cy="289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ахатины 3.bm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60" y="4010381"/>
            <a:ext cx="2933334" cy="28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143240" y="1500174"/>
            <a:ext cx="27146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Слизни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Виноградные   </a:t>
            </a:r>
          </a:p>
          <a:p>
            <a:r>
              <a:rPr lang="ru-RU" sz="2400" dirty="0" smtClean="0"/>
              <a:t>          улитки</a:t>
            </a:r>
          </a:p>
          <a:p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Ахатины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Садовые улитки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42852"/>
            <a:ext cx="430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водная среда обитания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33875"/>
            <a:ext cx="3881329" cy="5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каракатица 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00108"/>
            <a:ext cx="2933334" cy="286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беззубка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3972286"/>
            <a:ext cx="2971429" cy="28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6" y="142852"/>
            <a:ext cx="430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500174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Бентос</a:t>
            </a:r>
            <a:endParaRPr lang="ru-RU" sz="4800" b="1" dirty="0"/>
          </a:p>
        </p:txBody>
      </p:sp>
      <p:pic>
        <p:nvPicPr>
          <p:cNvPr id="6" name="Рисунок 5" descr="каракатица 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9" y="3143248"/>
            <a:ext cx="3297621" cy="323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идия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928802"/>
            <a:ext cx="3538180" cy="345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357950" y="5500702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Мидия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2571744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Каракатица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42852"/>
            <a:ext cx="430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1500174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Нейстон</a:t>
            </a:r>
            <a:endParaRPr lang="ru-RU" sz="4800" b="1" dirty="0"/>
          </a:p>
        </p:txBody>
      </p:sp>
      <p:pic>
        <p:nvPicPr>
          <p:cNvPr id="4" name="Рисунок 3" descr="водная среда обитания нейстон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643182"/>
            <a:ext cx="2500330" cy="363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рудовик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2428868"/>
            <a:ext cx="5560257" cy="401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72132" y="178592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Прудовики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42852"/>
            <a:ext cx="430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1500174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Нектон</a:t>
            </a:r>
            <a:endParaRPr lang="ru-RU" sz="4800" b="1" dirty="0"/>
          </a:p>
        </p:txBody>
      </p:sp>
      <p:pic>
        <p:nvPicPr>
          <p:cNvPr id="4" name="Рисунок 3" descr="кальмар 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1857364"/>
            <a:ext cx="4786346" cy="466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29256" y="1285860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Кальмары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водная среда обитания нектон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571744"/>
            <a:ext cx="2571768" cy="383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42852"/>
            <a:ext cx="430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Водная среда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142984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Планктон</a:t>
            </a:r>
            <a:endParaRPr lang="ru-RU" sz="4800" b="1" dirty="0"/>
          </a:p>
        </p:txBody>
      </p:sp>
      <p:pic>
        <p:nvPicPr>
          <p:cNvPr id="4" name="Рисунок 3" descr="водная среда обитания планктон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1285860"/>
            <a:ext cx="354365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2071678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Голожаберные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моллюски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Морской ангел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643314"/>
            <a:ext cx="4682302" cy="303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28662" y="314324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Морской ангел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лассификация моллюсков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7422" y="142852"/>
            <a:ext cx="4195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Отделы тела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857224" y="1214422"/>
          <a:ext cx="7572428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142852"/>
            <a:ext cx="3191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Раковина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раковина колпачок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8558" y="1185898"/>
            <a:ext cx="2019048" cy="2790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107154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колпачок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72330" y="100010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спираль</a:t>
            </a:r>
            <a:endParaRPr lang="ru-RU" dirty="0"/>
          </a:p>
        </p:txBody>
      </p:sp>
      <p:pic>
        <p:nvPicPr>
          <p:cNvPr id="10" name="Рисунок 9" descr="Хитоны раковина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571612"/>
            <a:ext cx="303611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71868" y="114298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пластинки</a:t>
            </a:r>
            <a:endParaRPr lang="ru-RU" dirty="0"/>
          </a:p>
        </p:txBody>
      </p:sp>
      <p:pic>
        <p:nvPicPr>
          <p:cNvPr id="12" name="Рисунок 11" descr="раковина двустворчатых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286256"/>
            <a:ext cx="1532812" cy="228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раковина головоногих 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286256"/>
            <a:ext cx="3132712" cy="2332348"/>
          </a:xfrm>
          <a:prstGeom prst="rect">
            <a:avLst/>
          </a:prstGeom>
        </p:spPr>
      </p:pic>
      <p:pic>
        <p:nvPicPr>
          <p:cNvPr id="15" name="Рисунок 14" descr="сепер слизень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4286256"/>
            <a:ext cx="3124698" cy="228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034" y="385762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створки</a:t>
            </a:r>
            <a:endParaRPr lang="ru-RU" dirty="0"/>
          </a:p>
        </p:txBody>
      </p:sp>
      <p:pic>
        <p:nvPicPr>
          <p:cNvPr id="14" name="Рисунок 13" descr="сиринкс34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60" y="1357298"/>
            <a:ext cx="2952381" cy="29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-142900"/>
            <a:ext cx="3191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Раковина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ткрытоспиральная раковин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09" y="1071546"/>
            <a:ext cx="7802853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4414" y="571480"/>
            <a:ext cx="6496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Открытоспиральная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-142900"/>
            <a:ext cx="3191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Раковина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крытоспиральная раковин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138714"/>
            <a:ext cx="7572428" cy="571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4414" y="571480"/>
            <a:ext cx="6089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chemeClr val="accent3"/>
                </a:solidFill>
              </a:rPr>
              <a:t>С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крытоспиральная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142852"/>
            <a:ext cx="3191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Раковина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троение раковины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00108"/>
            <a:ext cx="7123810" cy="56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емчужное ожерелье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1214422"/>
            <a:ext cx="5495238" cy="50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жемчужина в раковине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496"/>
            <a:ext cx="2914286" cy="28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2143116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Жемчужина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142852"/>
            <a:ext cx="266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Жемчуг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хема образования жемчуг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071546"/>
            <a:ext cx="7215238" cy="5632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2" y="142852"/>
            <a:ext cx="742440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образования жемчуга</a:t>
            </a:r>
            <a:endParaRPr lang="ru-RU" sz="4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0"/>
            <a:ext cx="77401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Пищеварительная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ищеварит систем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85794"/>
            <a:ext cx="7956421" cy="591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0"/>
            <a:ext cx="61523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Кровеносная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ровен систем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714356"/>
            <a:ext cx="8050370" cy="598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6152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Кровеносная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ердце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7660530" cy="586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14290"/>
            <a:ext cx="4724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Хитоны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1142984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 1 000 видов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хитон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678"/>
            <a:ext cx="3506768" cy="426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Хитоны раковина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071678"/>
            <a:ext cx="5268553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62734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дыхат систем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928670"/>
            <a:ext cx="8358214" cy="581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62734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жабры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928670"/>
            <a:ext cx="5090838" cy="366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легкое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01" y="3214686"/>
            <a:ext cx="4619199" cy="347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2910" y="4643446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Жабры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0826" y="2643182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Лёгкое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6951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Выделительная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выделит систем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10" y="714356"/>
            <a:ext cx="8059748" cy="595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0"/>
            <a:ext cx="49589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Нервная система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нервная система ракушки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85794"/>
            <a:ext cx="5484404" cy="32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нервная система улитки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714752"/>
            <a:ext cx="4614428" cy="292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0"/>
            <a:ext cx="44850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Органы чувств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ребешок глаз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894319"/>
            <a:ext cx="7643834" cy="565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42852"/>
            <a:ext cx="7040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Размножение и развитие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трохофор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740686"/>
            <a:ext cx="4429156" cy="492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1071546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Трохофора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арусник велигер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785926"/>
            <a:ext cx="3280905" cy="477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286380" y="1142984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Парусник       Велигер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42852"/>
            <a:ext cx="7040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Размножение и развитие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лохидий личинк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714488"/>
            <a:ext cx="6500826" cy="4835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0430" y="107154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Глохидий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икл развития вин улитки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00108"/>
            <a:ext cx="7358114" cy="571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7040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Размножение и развитие</a:t>
            </a:r>
            <a:endParaRPr lang="ru-RU" sz="4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285728"/>
            <a:ext cx="7565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</a:t>
            </a:r>
            <a:r>
              <a:rPr lang="ru-RU" sz="54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Моноплакофоры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моноплакофоры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643050"/>
            <a:ext cx="4400386" cy="428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928802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Животные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глубоководных впадин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4500570"/>
            <a:ext cx="30718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Неопилина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14290"/>
            <a:ext cx="5939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Брюхоногие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8926" y="1214422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 90 000 видов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ахатины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3643314"/>
            <a:ext cx="2928958" cy="286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ахатины 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2428868"/>
            <a:ext cx="2904762" cy="29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86248" y="5429264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1E101"/>
                </a:solidFill>
                <a:latin typeface="Times New Roman" pitchFamily="18" charset="0"/>
                <a:cs typeface="Times New Roman" pitchFamily="18" charset="0"/>
              </a:rPr>
              <a:t>Ахатины</a:t>
            </a:r>
            <a:endParaRPr lang="ru-RU" sz="2400" b="1" dirty="0">
              <a:solidFill>
                <a:srgbClr val="81E1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Конусы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00240"/>
            <a:ext cx="311865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14348" y="4286256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81E101"/>
                </a:solidFill>
                <a:latin typeface="Times New Roman" pitchFamily="18" charset="0"/>
                <a:cs typeface="Times New Roman" pitchFamily="18" charset="0"/>
              </a:rPr>
              <a:t>Конус</a:t>
            </a:r>
            <a:endParaRPr lang="ru-RU" sz="2800" b="1" dirty="0">
              <a:solidFill>
                <a:srgbClr val="81E10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14290"/>
            <a:ext cx="5939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Брюхоногие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Лужанк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714488"/>
            <a:ext cx="6561499" cy="501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1214422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Лужанка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85728"/>
            <a:ext cx="6997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Двустворчатые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3174" y="1142984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 20 000 видов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ребешок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643050"/>
            <a:ext cx="2214578" cy="217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гребешок 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429132"/>
            <a:ext cx="2202340" cy="215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идии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3571876"/>
            <a:ext cx="2952381" cy="282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2910" y="3786190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Гребешки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68" y="2857496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Мидии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тридакна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3143248"/>
            <a:ext cx="2933334" cy="28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500430" y="235743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Тридакна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285728"/>
            <a:ext cx="6997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Двустворчатые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еззубк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429000"/>
            <a:ext cx="2971429" cy="28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рабельный червь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357430"/>
            <a:ext cx="2923810" cy="282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2857496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Беззубка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1357298"/>
            <a:ext cx="2643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Корабельный червь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шаровка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857496"/>
            <a:ext cx="2736233" cy="265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571868" y="2143116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Шаровка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-71462"/>
            <a:ext cx="6124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Головоногие</a:t>
            </a:r>
            <a:endParaRPr lang="ru-RU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612" y="785794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≈  650 видов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аракатиц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428736"/>
            <a:ext cx="2942857" cy="286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аракатица 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500174"/>
            <a:ext cx="2923810" cy="283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аракатицы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0174"/>
            <a:ext cx="2885714" cy="279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каракатицы 2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4286256"/>
            <a:ext cx="2483714" cy="241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428728" y="5072074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Каракатицы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254</TotalTime>
  <Words>154</Words>
  <Application>Microsoft Office PowerPoint</Application>
  <PresentationFormat>Экран (4:3)</PresentationFormat>
  <Paragraphs>101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irina</cp:lastModifiedBy>
  <cp:revision>30</cp:revision>
  <dcterms:created xsi:type="dcterms:W3CDTF">2007-11-22T16:48:57Z</dcterms:created>
  <dcterms:modified xsi:type="dcterms:W3CDTF">2013-01-23T19:44:18Z</dcterms:modified>
</cp:coreProperties>
</file>