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74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75C0-5294-4F9A-8E03-744EA234DE26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E5E4-1B29-43A5-9DCC-45CE05F1F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9280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75C0-5294-4F9A-8E03-744EA234DE26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E5E4-1B29-43A5-9DCC-45CE05F1F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945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75C0-5294-4F9A-8E03-744EA234DE26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E5E4-1B29-43A5-9DCC-45CE05F1F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5674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75C0-5294-4F9A-8E03-744EA234DE26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E5E4-1B29-43A5-9DCC-45CE05F1F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328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75C0-5294-4F9A-8E03-744EA234DE26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E5E4-1B29-43A5-9DCC-45CE05F1F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332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75C0-5294-4F9A-8E03-744EA234DE26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E5E4-1B29-43A5-9DCC-45CE05F1F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310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75C0-5294-4F9A-8E03-744EA234DE26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E5E4-1B29-43A5-9DCC-45CE05F1F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0347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75C0-5294-4F9A-8E03-744EA234DE26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E5E4-1B29-43A5-9DCC-45CE05F1F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85373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75C0-5294-4F9A-8E03-744EA234DE26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E5E4-1B29-43A5-9DCC-45CE05F1F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8489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75C0-5294-4F9A-8E03-744EA234DE26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E5E4-1B29-43A5-9DCC-45CE05F1F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109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75C0-5294-4F9A-8E03-744EA234DE26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E5E4-1B29-43A5-9DCC-45CE05F1F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0429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675C0-5294-4F9A-8E03-744EA234DE26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E5E4-1B29-43A5-9DCC-45CE05F1F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626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75;&#1083;&#1072;&#1074;&#1085;&#1072;&#1103;%20&#1087;&#1072;&#1087;&#1082;&#1072;%20&#1086;&#1090;&#1082;&#1088;&#1099;&#1090;&#1086;&#1075;&#1086;%20&#1084;&#1077;&#1088;&#1086;&#1087;&#1088;&#1080;&#1103;&#1090;&#1080;&#1103;\001&#1057;&#1091;&#1087;&#1077;&#1088;%20&#1051;&#1077;&#1079;&#1075;&#1080;&#1085;&#1082;&#1072;.mp3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75;&#1083;&#1072;&#1074;&#1085;&#1072;&#1103;%20&#1087;&#1072;&#1087;&#1082;&#1072;%20&#1086;&#1090;&#1082;&#1088;&#1099;&#1090;&#1086;&#1075;&#1086;%20&#1084;&#1077;&#1088;&#1086;&#1087;&#1088;&#1080;&#1103;&#1090;&#1080;&#1103;\&#1042;&#1077;&#1085;&#1075;&#1077;&#1088;&#1089;&#1082;&#1072;&#1103;%20&#1084;&#1077;&#1083;&#1086;&#1076;&#1080;&#1103;1.mp3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75;&#1083;&#1072;&#1074;&#1085;&#1072;&#1103;%20&#1087;&#1072;&#1087;&#1082;&#1072;%20&#1086;&#1090;&#1082;&#1088;&#1099;&#1090;&#1086;&#1075;&#1086;%20&#1084;&#1077;&#1088;&#1086;&#1087;&#1088;&#1080;&#1103;&#1090;&#1080;&#1103;\Produce_3.wm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file:///F:\&#1075;&#1083;&#1072;&#1074;&#1085;&#1072;&#1103;%20&#1087;&#1072;&#1087;&#1082;&#1072;%20&#1086;&#1090;&#1082;&#1088;&#1099;&#1090;&#1086;&#1075;&#1086;%20&#1084;&#1077;&#1088;&#1086;&#1087;&#1088;&#1080;&#1103;&#1090;&#1080;&#1103;\&#1040;&#1093;%20&#1090;&#1099;%20&#1089;&#1090;&#1077;&#1087;&#1100;%20&#1096;&#1080;&#1088;&#1086;&#1082;&#1072;&#1103;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microsoft.com/office/2007/relationships/media" Target="../media/media4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audio" Target="file:///F:\&#1052;&#1091;&#1079;&#1099;&#1082;&#1072;\&#1048;&#1074;&#1072;&#1085;%20&#1050;&#1091;&#1087;&#1072;&#1083;&#1072;-&#1042;&#1080;&#1085;&#1086;&#1075;&#1088;&#1072;&#1076;.mp3" TargetMode="External"/><Relationship Id="rId1" Type="http://schemas.openxmlformats.org/officeDocument/2006/relationships/audio" Target="file:///F:\&#1075;&#1083;&#1072;&#1074;&#1085;&#1072;&#1103;%20&#1087;&#1072;&#1087;&#1082;&#1072;%20&#1086;&#1090;&#1082;&#1088;&#1099;&#1090;&#1086;&#1075;&#1086;%20&#1084;&#1077;&#1088;&#1086;&#1087;&#1088;&#1080;&#1103;&#1090;&#1080;&#1103;\&#1048;&#1074;&#1072;&#1085;%20&#1050;&#1091;&#1087;&#1072;&#1083;&#1072;-&#1042;&#1080;&#1085;&#1086;&#1075;&#1088;&#1072;&#1076;.mp3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75;&#1083;&#1072;&#1074;&#1085;&#1072;&#1103;%20&#1087;&#1072;&#1087;&#1082;&#1072;%20&#1086;&#1090;&#1082;&#1088;&#1099;&#1090;&#1086;&#1075;&#1086;%20&#1084;&#1077;&#1088;&#1086;&#1087;&#1088;&#1080;&#1103;&#1090;&#1080;&#1103;\&#1057;&#1080;&#1088;&#1090;&#1072;&#1082;&#1080;.mp3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75;&#1083;&#1072;&#1074;&#1085;&#1072;&#1103;%20&#1087;&#1072;&#1087;&#1082;&#1072;%20&#1086;&#1090;&#1082;&#1088;&#1099;&#1090;&#1086;&#1075;&#1086;%20&#1084;&#1077;&#1088;&#1086;&#1087;&#1088;&#1080;&#1103;&#1090;&#1080;&#1103;\&#1043;&#1083;&#1102;&#1082;_-_&#1089;&#1086;&#1083;&#1086;_&#1092;&#1083;&#1077;&#1081;&#1090;&#1099;_&#1080;&#1079;_&#1086;&#1087;._&#1054;&#1088;&#1092;&#1077;&#1081;_&#1080;_&#1069;&#1074;&#1088;&#1080;&#1076;&#1080;&#1082;&#1072;_(mp3ostrov.com).mp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75;&#1083;&#1072;&#1074;&#1085;&#1072;&#1103;%20&#1087;&#1072;&#1087;&#1082;&#1072;%20&#1086;&#1090;&#1082;&#1088;&#1099;&#1090;&#1086;&#1075;&#1086;%20&#1084;&#1077;&#1088;&#1086;&#1087;&#1088;&#1080;&#1103;&#1090;&#1080;&#1103;\&#1064;&#1091;&#1084;%20&#1087;&#1088;&#1080;&#1073;&#1086;&#1103;%20&#1082;&#1088;&#1080;&#1082;&#1080;%20&#1095;&#1072;&#1077;&#1082;%20&#1086;&#1073;&#1088;&#1077;&#1079;&#1082;&#1072;.mp3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75;&#1083;&#1072;&#1074;&#1085;&#1072;&#1103;%20&#1087;&#1072;&#1087;&#1082;&#1072;%20&#1086;&#1090;&#1082;&#1088;&#1099;&#1090;&#1086;&#1075;&#1086;%20&#1084;&#1077;&#1088;&#1086;&#1087;&#1088;&#1080;&#1103;&#1090;&#1080;&#1103;\&#1058;&#1072;&#1088;&#1072;&#1085;&#1090;&#1077;&#1083;&#1083;&#1072;.mp3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620688"/>
            <a:ext cx="5616624" cy="378565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Monotype Corsiva" pitchFamily="66" charset="0"/>
              </a:rPr>
              <a:t>«</a:t>
            </a: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Monotype Corsiva" pitchFamily="66" charset="0"/>
              </a:rPr>
              <a:t>Лейся песня на просторе…</a:t>
            </a: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Monotype Corsiva" pitchFamily="66" charset="0"/>
              </a:rPr>
              <a:t>»</a:t>
            </a:r>
            <a:endParaRPr lang="ru-RU" sz="8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5385990"/>
            <a:ext cx="47400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рок-концерт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99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есгинк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0"/>
            <a:ext cx="7825680" cy="6886598"/>
          </a:xfrm>
          <a:prstGeom prst="rect">
            <a:avLst/>
          </a:prstGeom>
        </p:spPr>
      </p:pic>
      <p:pic>
        <p:nvPicPr>
          <p:cNvPr id="5" name="001Супер Лезгин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786710" y="61436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90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480" y="571480"/>
            <a:ext cx="5715040" cy="5814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Венгерская мелодия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29652" y="578645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907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duce_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462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х ты степь широкая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00392" y="5949280"/>
            <a:ext cx="609600" cy="609600"/>
          </a:xfrm>
          <a:prstGeom prst="rect">
            <a:avLst/>
          </a:prstGeom>
        </p:spPr>
      </p:pic>
      <p:pic>
        <p:nvPicPr>
          <p:cNvPr id="3" name="Рисунок 2" descr="степь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Ах ты степь широкая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072462" y="61436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925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4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620688"/>
            <a:ext cx="835292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Пой песню тот, у кого голос хорош!</a:t>
            </a: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Голосу нет – душа поет!</a:t>
            </a: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Петь бы еще, да на животе тоще!</a:t>
            </a: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Поется там, где и воля и доля.</a:t>
            </a: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Весело поется, весело прядется!</a:t>
            </a: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Беседа дорогу коротает, а песня – работу!</a:t>
            </a: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Какова песня – таковы слова!</a:t>
            </a: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Когда пир, тогда и песни.</a:t>
            </a: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Песня – правда, сказка – ложь.</a:t>
            </a: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Полпесенки спела – половина дела.</a:t>
            </a: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Какая девка, такая о ней припевка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084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01" y="620688"/>
            <a:ext cx="7261598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Иван Купала-Виноград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143900" y="6286520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М.видео\Desktop\наташа\Картинки\Хор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pic>
        <p:nvPicPr>
          <p:cNvPr id="6" name="Иван Купала-Виноград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676456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77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84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386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олга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5896"/>
            <a:ext cx="9144000" cy="63062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742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"/>
            <a:ext cx="9143999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0647"/>
            <a:ext cx="4680519" cy="3510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96608"/>
            <a:ext cx="4014547" cy="283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11" y="3796609"/>
            <a:ext cx="4406385" cy="2815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8274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фины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Сирта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072462" y="62150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66018225_1280x1024_olive-cryst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915174"/>
          </a:xfrm>
          <a:prstGeom prst="rect">
            <a:avLst/>
          </a:prstGeom>
        </p:spPr>
      </p:pic>
      <p:pic>
        <p:nvPicPr>
          <p:cNvPr id="5" name="Рисунок 4" descr="свирел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32"/>
            <a:ext cx="9103750" cy="5166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Глюк_-_соло_флейты_из_оп._Орфей_и_Эвридика_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643834" y="62150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758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рики чаек 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Шум прибоя крики чаек обрез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143900" y="61436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талия пейзаж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404664"/>
            <a:ext cx="2376264" cy="92333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perspectiveHeroicExtremeLef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Опера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2080" y="332656"/>
            <a:ext cx="3672408" cy="83099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Фортепиано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9177" y="1628800"/>
            <a:ext cx="3240360" cy="92333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perspectiveHeroicExtreme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Соната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1772816"/>
            <a:ext cx="2592288" cy="92333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perspectiveHeroicExtremeLef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Ария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3573016"/>
            <a:ext cx="4176464" cy="92333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«Бельканто»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172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11" y="0"/>
            <a:ext cx="920662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2469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3" name="Тарантелл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858148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289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вказ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197968" cy="68179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961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97</Words>
  <Application>Microsoft Office PowerPoint</Application>
  <PresentationFormat>Экран (4:3)</PresentationFormat>
  <Paragraphs>18</Paragraphs>
  <Slides>17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hobbit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hobbit</dc:creator>
  <cp:lastModifiedBy>Olga</cp:lastModifiedBy>
  <cp:revision>34</cp:revision>
  <dcterms:created xsi:type="dcterms:W3CDTF">2011-12-06T17:59:03Z</dcterms:created>
  <dcterms:modified xsi:type="dcterms:W3CDTF">2013-01-18T10:58:13Z</dcterms:modified>
</cp:coreProperties>
</file>