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6CC9C5-F486-4DCA-A9F6-200A2EBBAD42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6DBC76-5777-47F1-836E-FEA3C934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mooora.narod.ru/fotki.html" TargetMode="External"/><Relationship Id="rId3" Type="http://schemas.openxmlformats.org/officeDocument/2006/relationships/hyperlink" Target="http://titplantsite.ru/ptitsy.html" TargetMode="External"/><Relationship Id="rId7" Type="http://schemas.openxmlformats.org/officeDocument/2006/relationships/hyperlink" Target="http://florsita.ru/tags/%F4%EE%F2%E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top.ru/foto-bird/birds37.jpeg.html" TargetMode="External"/><Relationship Id="rId5" Type="http://schemas.openxmlformats.org/officeDocument/2006/relationships/hyperlink" Target="http://ptica.moy.su/photo/1-0-12" TargetMode="External"/><Relationship Id="rId4" Type="http://schemas.openxmlformats.org/officeDocument/2006/relationships/hyperlink" Target="http://www.liveinternet.ru/users/ivolga7/post165150789/" TargetMode="External"/><Relationship Id="rId9" Type="http://schemas.openxmlformats.org/officeDocument/2006/relationships/hyperlink" Target="http://www.wallpage.ru/oboi-1280x1024-47104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1714488"/>
            <a:ext cx="474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Bookman Old Style" pitchFamily="18" charset="0"/>
              </a:rPr>
              <a:t>ДЕНЬ ПТИЦ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42" y="2088704"/>
            <a:ext cx="2089542" cy="1768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817" y="2214554"/>
            <a:ext cx="2190765" cy="1643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2312065" cy="1873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857627"/>
            <a:ext cx="2428892" cy="1943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66" y="2500306"/>
            <a:ext cx="2333641" cy="3500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7029" y="5812532"/>
            <a:ext cx="72507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Шульга Екатерина Михайловна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ГКОУ РО школа – интернат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VIII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вида п. Матвеева Кургана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оспитатель 1 класса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5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857364"/>
            <a:ext cx="4670072" cy="407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5934670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Свиристель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000240"/>
            <a:ext cx="26164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Тюр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–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тюр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-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т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юр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3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071678"/>
            <a:ext cx="5476914" cy="4107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8629" y="5934670"/>
            <a:ext cx="310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Скворец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13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857364"/>
            <a:ext cx="4786346" cy="317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5072074"/>
            <a:ext cx="4729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На солнце темный лес зардел,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В долине пар белеет тонкий,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И песню раннюю запел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В лазури жаворонок звонкий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9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000240"/>
            <a:ext cx="3821884" cy="2866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3816424" cy="2866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95" y="4572008"/>
            <a:ext cx="41072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 юга ласточки явились,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Прилетели к нам весной,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Хлопотливо закружились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Над беседкой вырезной.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6886" y="4857760"/>
            <a:ext cx="49071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Слышен писк и щебет птичий.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Кто там смотрит из гнезда?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Мчатся ласточки с добычей –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Малышам нужна еда.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43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5333" y="1428736"/>
            <a:ext cx="42098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Загадки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pic>
        <p:nvPicPr>
          <p:cNvPr id="2050" name="Picture 2" descr="http://thenews.kz/static/news/1/2/12X97j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643182"/>
            <a:ext cx="4024312" cy="402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526" y="2420888"/>
            <a:ext cx="64389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7620" y="5786454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Грач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41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868" y="5786454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Грач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6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1026" name="Picture 2" descr="http://animals-birds.ru/Javoronok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8532" y="2000240"/>
            <a:ext cx="5598081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5715016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Жаворонок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6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5715016"/>
            <a:ext cx="31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Скворец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pic>
        <p:nvPicPr>
          <p:cNvPr id="30722" name="Picture 2" descr="http://img-fotki.yandex.ru/get/5907/s-vailjewa.7/0_61dd6_e5e8f910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071678"/>
            <a:ext cx="5000660" cy="375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786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5715016"/>
            <a:ext cx="3329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Кукушка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pic>
        <p:nvPicPr>
          <p:cNvPr id="31746" name="Picture 2" descr="http://novyegorki.moy.su/Fun_and_soft/Fun/Pictures/Kuku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9" y="1932514"/>
            <a:ext cx="5072098" cy="38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786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2808312" cy="310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8422"/>
            <a:ext cx="4130320" cy="309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57222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Обеими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ножками враз —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Прыг-скок!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А ходить не умеем.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По снегу проезжих дорог,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По белым садовым аллеям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Прыг-скок!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7180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Короткая песня у нас: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Чик-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чвик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!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А другой мы не знаем.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Завидя добычу, мы вмиг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Комочками с крыши спадаем.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Прыг-скок!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Чик-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чвик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11504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5715016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Ласточка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pic>
        <p:nvPicPr>
          <p:cNvPr id="32770" name="Picture 2" descr="http://img0.liveinternet.ru/images/attach/c/2/74/120/74120822_143kbp228228su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071678"/>
            <a:ext cx="5393525" cy="359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786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trueimages.ru/img/0e/c1/367eda1d14af5ae450762b93e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" y="0"/>
            <a:ext cx="91407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savepic.net/897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35842" name="Picture 2" descr="http://ymfund.org.ua/images/gallery/big/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2717" y="2643182"/>
            <a:ext cx="5330905" cy="40005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06" y="1785926"/>
            <a:ext cx="8975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Мы должны помочь птицам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4" name="Picture 4" descr="http://www.vseodetyah.com/editorfiles/rebenok-popug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65882"/>
            <a:ext cx="5000660" cy="3554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785926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Каждый из нас должен стать настоящим другом птиц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285992"/>
            <a:ext cx="73773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3"/>
              </a:rPr>
              <a:t>http://titplantsite.ru/ptitsy.html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4"/>
              </a:rPr>
              <a:t>http://www.liveinternet.ru/users/ivolga7/post165150789/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5"/>
              </a:rPr>
              <a:t>http://ptica.moy.su/photo/1-0-12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6"/>
              </a:rPr>
              <a:t>http://animaltop.ru/foto-bird/birds37.jpeg.html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7"/>
              </a:rPr>
              <a:t>http://florsita.ru/tags/%F4%EE%F2%EE/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8"/>
              </a:rPr>
              <a:t>http://umooora.narod.ru/fotki.html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hlinkClick r:id="rId9"/>
              </a:rPr>
              <a:t>http://www.wallpage.ru/oboi-1280x1024-47104.php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71481"/>
            <a:ext cx="75745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Цель: познакомить обучающихся, воспитанников с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многообразием и жизнедеятельностью птиц;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рививать любовь к природе и воспитывать гуманность.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http://cs9572.userapi.com/u14593997/-6/x_04ca4f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857496"/>
            <a:ext cx="5286412" cy="379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682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000240"/>
            <a:ext cx="3467253" cy="2786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3635947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71604" y="4786322"/>
            <a:ext cx="60722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Солнце стало ярче греть,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Вот набухли почки,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Скоро – скоро расцветут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Первые цветочки.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Птицам стало не до сна,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Это к нам пришла …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есна !</a:t>
            </a:r>
          </a:p>
          <a:p>
            <a:pPr algn="ctr"/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2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928802"/>
            <a:ext cx="5929354" cy="407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6380" y="2143116"/>
            <a:ext cx="37208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Чирик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–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чирик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-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чирик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934670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Воробей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5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928802"/>
            <a:ext cx="6204898" cy="4122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3240" y="5934670"/>
            <a:ext cx="285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Синица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143116"/>
            <a:ext cx="2981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Тинь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–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тинь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-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тинь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62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85926"/>
            <a:ext cx="4371064" cy="414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6116" y="5934670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Дятел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2143116"/>
            <a:ext cx="2953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Тррр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–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тррр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-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тррр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27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5454348" cy="4090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4612" y="5934670"/>
            <a:ext cx="3057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Снегирь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2143116"/>
            <a:ext cx="2130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Дю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–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дю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-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дю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1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онкурс Открытый урок 2012-13\blue-sky-nature-1440x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5929354" cy="401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7554" y="5934670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Клест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928802"/>
            <a:ext cx="24865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Цок – цок - цок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5960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256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Tata</cp:lastModifiedBy>
  <cp:revision>21</cp:revision>
  <dcterms:created xsi:type="dcterms:W3CDTF">2013-01-21T14:43:23Z</dcterms:created>
  <dcterms:modified xsi:type="dcterms:W3CDTF">2013-04-28T17:18:49Z</dcterms:modified>
</cp:coreProperties>
</file>