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60" r:id="rId4"/>
    <p:sldId id="261" r:id="rId5"/>
    <p:sldId id="262" r:id="rId6"/>
    <p:sldId id="265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3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177EE-DE59-42C7-8133-61EF535B3435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11DC4-D83A-42EF-BE69-B57AD0109B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753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11DC4-D83A-42EF-BE69-B57AD0109BE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36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3.wav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microsoft.com/office/2007/relationships/media" Target="../media/media5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4.wav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6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microsoft.com/office/2007/relationships/media" Target="../media/media8.mp3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media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338" y="116632"/>
            <a:ext cx="47053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81528" y="153437"/>
            <a:ext cx="8739689" cy="655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3033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3021"/>
    </mc:Choice>
    <mc:Fallback>
      <p:transition advTm="1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 L 1.01042 -0.0210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1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840760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email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7725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9996"/>
    </mc:Choice>
    <mc:Fallback>
      <p:transition advTm="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домашний\Desktop\город\getImageCAV7YRS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73016"/>
            <a:ext cx="3871979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1912" y="188641"/>
            <a:ext cx="488273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PETROVSK\0825002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5848" y="3260812"/>
            <a:ext cx="4288251" cy="32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ETROVSK\0831000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321"/>
            <a:ext cx="336383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81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32"/>
    </mc:Choice>
    <mc:Fallback>
      <p:transition spd="slow" advTm="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446"/>
            <a:ext cx="9144000" cy="683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1588" y="95250"/>
            <a:ext cx="660082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email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73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9729">
        <p14:flash/>
      </p:transition>
    </mc:Choice>
    <mc:Fallback>
      <p:transition spd="slow" advTm="9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16" objId="3"/>
        <p14:stopEvt time="9093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26024" cy="284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91880" y="2780928"/>
            <a:ext cx="4768915" cy="362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88704"/>
            <a:ext cx="609600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email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7616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8212"/>
    </mc:Choice>
    <mc:Fallback>
      <p:transition advTm="1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518457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E:\PETROVSK\0808003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88940"/>
            <a:ext cx="4824536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960440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email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маленькая страна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11">
                  <p14:trim end="3181.8313"/>
                </p14:media>
              </p:ext>
            </p:extLst>
          </p:nvPr>
        </p:nvPicPr>
        <p:blipFill>
          <a:blip r:embed="rId10" cstate="email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6100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229829"/>
    </mc:Choice>
    <mc:Fallback>
      <p:transition advTm="22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8703" objId="3"/>
        <p14:pauseEvt time="229829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1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</Words>
  <Application>Microsoft Office PowerPoint</Application>
  <PresentationFormat>Экран (4:3)</PresentationFormat>
  <Paragraphs>1</Paragraphs>
  <Slides>6</Slides>
  <Notes>1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Tata</cp:lastModifiedBy>
  <cp:revision>39</cp:revision>
  <dcterms:created xsi:type="dcterms:W3CDTF">2012-05-10T01:45:29Z</dcterms:created>
  <dcterms:modified xsi:type="dcterms:W3CDTF">2013-04-28T11:33:55Z</dcterms:modified>
</cp:coreProperties>
</file>