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97298F-887E-4E74-BACF-A427290EE2E8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3F219BEF-337E-446C-B90E-40CB8A9CAE79}">
      <dgm:prSet phldrT="[Текст]"/>
      <dgm:spPr/>
      <dgm:t>
        <a:bodyPr/>
        <a:lstStyle/>
        <a:p>
          <a:r>
            <a:rPr lang="en-US" dirty="0" smtClean="0"/>
            <a:t>   </a:t>
          </a:r>
          <a:r>
            <a:rPr lang="en-US" dirty="0" err="1" smtClean="0"/>
            <a:t>Guten</a:t>
          </a:r>
          <a:r>
            <a:rPr lang="en-US" dirty="0" smtClean="0"/>
            <a:t>                                                                                    </a:t>
          </a:r>
          <a:r>
            <a:rPr lang="en-US" dirty="0" err="1" smtClean="0"/>
            <a:t>Morgen</a:t>
          </a:r>
          <a:r>
            <a:rPr lang="en-US" dirty="0" smtClean="0"/>
            <a:t>!</a:t>
          </a:r>
          <a:endParaRPr lang="ru-RU" dirty="0"/>
        </a:p>
      </dgm:t>
    </dgm:pt>
    <dgm:pt modelId="{0DAF3CE2-099E-4985-B98A-FD02C44BDE9C}" type="parTrans" cxnId="{DE71326D-FEDD-4639-8188-A48DDDCF0D21}">
      <dgm:prSet/>
      <dgm:spPr/>
      <dgm:t>
        <a:bodyPr/>
        <a:lstStyle/>
        <a:p>
          <a:endParaRPr lang="ru-RU"/>
        </a:p>
      </dgm:t>
    </dgm:pt>
    <dgm:pt modelId="{6C13B372-B45A-4A7C-B9DE-86F65ED3A514}" type="sibTrans" cxnId="{DE71326D-FEDD-4639-8188-A48DDDCF0D21}">
      <dgm:prSet/>
      <dgm:spPr/>
      <dgm:t>
        <a:bodyPr/>
        <a:lstStyle/>
        <a:p>
          <a:endParaRPr lang="ru-RU"/>
        </a:p>
      </dgm:t>
    </dgm:pt>
    <dgm:pt modelId="{D75FEBBE-F80D-4CC6-84F3-C749DB29569E}" type="pres">
      <dgm:prSet presAssocID="{FD97298F-887E-4E74-BACF-A427290EE2E8}" presName="linearFlow" presStyleCnt="0">
        <dgm:presLayoutVars>
          <dgm:dir/>
          <dgm:resizeHandles val="exact"/>
        </dgm:presLayoutVars>
      </dgm:prSet>
      <dgm:spPr/>
    </dgm:pt>
    <dgm:pt modelId="{29B861BD-D7E6-4FDE-BC39-52F460638B29}" type="pres">
      <dgm:prSet presAssocID="{3F219BEF-337E-446C-B90E-40CB8A9CAE79}" presName="composite" presStyleCnt="0"/>
      <dgm:spPr/>
    </dgm:pt>
    <dgm:pt modelId="{2893DA7B-D7BA-4F97-8D4A-954381321DAE}" type="pres">
      <dgm:prSet presAssocID="{3F219BEF-337E-446C-B90E-40CB8A9CAE79}" presName="imgShp" presStyleLbl="fgImgPlace1" presStyleIdx="0" presStyleCnt="1" custScaleX="198328" custScaleY="200863" custLinFactNeighborX="11712" custLinFactNeighborY="-344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</dgm:spPr>
    </dgm:pt>
    <dgm:pt modelId="{3115F30C-42D2-4159-82B9-8C1C11C39FFF}" type="pres">
      <dgm:prSet presAssocID="{3F219BEF-337E-446C-B90E-40CB8A9CAE79}" presName="txShp" presStyleLbl="node1" presStyleIdx="0" presStyleCnt="1" custScaleX="150376" custScaleY="329558" custLinFactNeighborY="4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71326D-FEDD-4639-8188-A48DDDCF0D21}" srcId="{FD97298F-887E-4E74-BACF-A427290EE2E8}" destId="{3F219BEF-337E-446C-B90E-40CB8A9CAE79}" srcOrd="0" destOrd="0" parTransId="{0DAF3CE2-099E-4985-B98A-FD02C44BDE9C}" sibTransId="{6C13B372-B45A-4A7C-B9DE-86F65ED3A514}"/>
    <dgm:cxn modelId="{905FADAE-61AD-457B-B47B-28574EB13CD0}" type="presOf" srcId="{FD97298F-887E-4E74-BACF-A427290EE2E8}" destId="{D75FEBBE-F80D-4CC6-84F3-C749DB29569E}" srcOrd="0" destOrd="0" presId="urn:microsoft.com/office/officeart/2005/8/layout/vList3"/>
    <dgm:cxn modelId="{6AF9F01D-A130-41AE-B196-4435C3049DE4}" type="presOf" srcId="{3F219BEF-337E-446C-B90E-40CB8A9CAE79}" destId="{3115F30C-42D2-4159-82B9-8C1C11C39FFF}" srcOrd="0" destOrd="0" presId="urn:microsoft.com/office/officeart/2005/8/layout/vList3"/>
    <dgm:cxn modelId="{A425DF98-F0D8-461F-8A2B-D4B4751EB38E}" type="presParOf" srcId="{D75FEBBE-F80D-4CC6-84F3-C749DB29569E}" destId="{29B861BD-D7E6-4FDE-BC39-52F460638B29}" srcOrd="0" destOrd="0" presId="urn:microsoft.com/office/officeart/2005/8/layout/vList3"/>
    <dgm:cxn modelId="{864E190B-7EB6-4649-8A9E-364263CDD7D3}" type="presParOf" srcId="{29B861BD-D7E6-4FDE-BC39-52F460638B29}" destId="{2893DA7B-D7BA-4F97-8D4A-954381321DAE}" srcOrd="0" destOrd="0" presId="urn:microsoft.com/office/officeart/2005/8/layout/vList3"/>
    <dgm:cxn modelId="{500C5E26-67D1-4ACB-8BBC-9B9AF26EECE7}" type="presParOf" srcId="{29B861BD-D7E6-4FDE-BC39-52F460638B29}" destId="{3115F30C-42D2-4159-82B9-8C1C11C39FF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E8E65F-6B83-4AEA-A6CC-4C599A43051A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E4ABBF-595C-4BDB-835C-02B93923A832}">
      <dgm:prSet phldrT="[Текст]" custT="1"/>
      <dgm:spPr/>
      <dgm:t>
        <a:bodyPr/>
        <a:lstStyle/>
        <a:p>
          <a:r>
            <a:rPr lang="en-US" sz="3200" dirty="0" err="1" smtClean="0"/>
            <a:t>Deutschsprachkentnisse</a:t>
          </a:r>
          <a:endParaRPr lang="ru-RU" sz="3200" dirty="0"/>
        </a:p>
      </dgm:t>
    </dgm:pt>
    <dgm:pt modelId="{A2CC7895-7DED-4648-9349-09403387DAB4}" type="parTrans" cxnId="{4558C34A-4492-429D-BD26-A6856CE90BF0}">
      <dgm:prSet/>
      <dgm:spPr/>
      <dgm:t>
        <a:bodyPr/>
        <a:lstStyle/>
        <a:p>
          <a:endParaRPr lang="ru-RU"/>
        </a:p>
      </dgm:t>
    </dgm:pt>
    <dgm:pt modelId="{6EDC2895-D6A4-4069-8C77-240E2BFF30E7}" type="sibTrans" cxnId="{4558C34A-4492-429D-BD26-A6856CE90BF0}">
      <dgm:prSet/>
      <dgm:spPr/>
      <dgm:t>
        <a:bodyPr/>
        <a:lstStyle/>
        <a:p>
          <a:endParaRPr lang="ru-RU"/>
        </a:p>
      </dgm:t>
    </dgm:pt>
    <dgm:pt modelId="{BACE6A38-CE6A-4ABF-82C8-D66B63FE5636}">
      <dgm:prSet phldrT="[Текст]" custT="1"/>
      <dgm:spPr/>
      <dgm:t>
        <a:bodyPr/>
        <a:lstStyle/>
        <a:p>
          <a:r>
            <a:rPr lang="en-US" sz="3200" dirty="0" err="1" smtClean="0"/>
            <a:t>Schüleraustausch</a:t>
          </a:r>
          <a:endParaRPr lang="ru-RU" sz="3200" dirty="0"/>
        </a:p>
      </dgm:t>
    </dgm:pt>
    <dgm:pt modelId="{DB883099-BB92-49DE-B48C-E376AF2E8B84}" type="parTrans" cxnId="{3346C5CB-435E-435F-B517-8E1A14D47674}">
      <dgm:prSet/>
      <dgm:spPr/>
      <dgm:t>
        <a:bodyPr/>
        <a:lstStyle/>
        <a:p>
          <a:endParaRPr lang="ru-RU"/>
        </a:p>
      </dgm:t>
    </dgm:pt>
    <dgm:pt modelId="{DD7C6B5B-A1DE-4F63-AAEC-DC1A46932A1E}" type="sibTrans" cxnId="{3346C5CB-435E-435F-B517-8E1A14D47674}">
      <dgm:prSet/>
      <dgm:spPr/>
      <dgm:t>
        <a:bodyPr/>
        <a:lstStyle/>
        <a:p>
          <a:endParaRPr lang="ru-RU"/>
        </a:p>
      </dgm:t>
    </dgm:pt>
    <dgm:pt modelId="{E0CBE5EF-EFD2-47CD-ADF6-2F13408B7E8A}">
      <dgm:prSet phldrT="[Текст]"/>
      <dgm:spPr/>
      <dgm:t>
        <a:bodyPr/>
        <a:lstStyle/>
        <a:p>
          <a:r>
            <a:rPr lang="en-US" dirty="0" err="1" smtClean="0"/>
            <a:t>Internationale</a:t>
          </a:r>
          <a:r>
            <a:rPr lang="en-US" dirty="0" smtClean="0"/>
            <a:t> </a:t>
          </a:r>
        </a:p>
        <a:p>
          <a:r>
            <a:rPr lang="en-US" dirty="0" err="1" smtClean="0"/>
            <a:t>Jugendprojekte</a:t>
          </a:r>
          <a:endParaRPr lang="ru-RU" dirty="0"/>
        </a:p>
      </dgm:t>
    </dgm:pt>
    <dgm:pt modelId="{AAC42CFF-8A4C-4C0F-91E4-A0B58CA5FFE1}" type="parTrans" cxnId="{4C6DED84-098B-40A9-BB3E-E593CF4666D2}">
      <dgm:prSet/>
      <dgm:spPr/>
      <dgm:t>
        <a:bodyPr/>
        <a:lstStyle/>
        <a:p>
          <a:endParaRPr lang="ru-RU"/>
        </a:p>
      </dgm:t>
    </dgm:pt>
    <dgm:pt modelId="{AD764463-0F68-48F5-9CAA-483A595D9231}" type="sibTrans" cxnId="{4C6DED84-098B-40A9-BB3E-E593CF4666D2}">
      <dgm:prSet/>
      <dgm:spPr/>
      <dgm:t>
        <a:bodyPr/>
        <a:lstStyle/>
        <a:p>
          <a:endParaRPr lang="ru-RU"/>
        </a:p>
      </dgm:t>
    </dgm:pt>
    <dgm:pt modelId="{7E28B334-F6B2-4AED-90E6-1A2D34386A4A}">
      <dgm:prSet phldrT="[Текст]"/>
      <dgm:spPr/>
      <dgm:t>
        <a:bodyPr/>
        <a:lstStyle/>
        <a:p>
          <a:r>
            <a:rPr lang="en-US" dirty="0" err="1" smtClean="0"/>
            <a:t>Sprachkurse</a:t>
          </a:r>
          <a:endParaRPr lang="ru-RU" dirty="0"/>
        </a:p>
      </dgm:t>
    </dgm:pt>
    <dgm:pt modelId="{0D70A611-626B-4111-A35C-93A156380424}" type="parTrans" cxnId="{82903AD0-C9A2-4CD0-9259-D24E2F55981B}">
      <dgm:prSet/>
      <dgm:spPr/>
      <dgm:t>
        <a:bodyPr/>
        <a:lstStyle/>
        <a:p>
          <a:endParaRPr lang="ru-RU"/>
        </a:p>
      </dgm:t>
    </dgm:pt>
    <dgm:pt modelId="{92209F88-EF70-48A8-AC2E-9D1A0B5153E2}" type="sibTrans" cxnId="{82903AD0-C9A2-4CD0-9259-D24E2F55981B}">
      <dgm:prSet/>
      <dgm:spPr/>
      <dgm:t>
        <a:bodyPr/>
        <a:lstStyle/>
        <a:p>
          <a:endParaRPr lang="ru-RU"/>
        </a:p>
      </dgm:t>
    </dgm:pt>
    <dgm:pt modelId="{68F585D5-E004-4AE1-868D-C47D5CE1BF0F}" type="pres">
      <dgm:prSet presAssocID="{71E8E65F-6B83-4AEA-A6CC-4C599A43051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2536794-6F70-4BF1-A13E-24053FADC18D}" type="pres">
      <dgm:prSet presAssocID="{90E4ABBF-595C-4BDB-835C-02B93923A832}" presName="singleCycle" presStyleCnt="0"/>
      <dgm:spPr/>
    </dgm:pt>
    <dgm:pt modelId="{AFBF8313-3B15-468F-941C-B689CEDA09CC}" type="pres">
      <dgm:prSet presAssocID="{90E4ABBF-595C-4BDB-835C-02B93923A832}" presName="singleCenter" presStyleLbl="node1" presStyleIdx="0" presStyleCnt="4" custScaleX="332153" custLinFactNeighborX="739" custLinFactNeighborY="-11190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0B938EA6-53C9-4D15-9CD9-03F006DCA958}" type="pres">
      <dgm:prSet presAssocID="{DB883099-BB92-49DE-B48C-E376AF2E8B84}" presName="Name56" presStyleLbl="parChTrans1D2" presStyleIdx="0" presStyleCnt="3"/>
      <dgm:spPr/>
      <dgm:t>
        <a:bodyPr/>
        <a:lstStyle/>
        <a:p>
          <a:endParaRPr lang="ru-RU"/>
        </a:p>
      </dgm:t>
    </dgm:pt>
    <dgm:pt modelId="{E72CEC13-7A6D-4B6E-B3EC-CB65170C3149}" type="pres">
      <dgm:prSet presAssocID="{BACE6A38-CE6A-4ABF-82C8-D66B63FE5636}" presName="text0" presStyleLbl="node1" presStyleIdx="1" presStyleCnt="4" custScaleX="324569" custScaleY="120422" custRadScaleRad="100014" custRadScaleInc="-2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70183-B405-48BF-AF66-7720BAD2AFF7}" type="pres">
      <dgm:prSet presAssocID="{AAC42CFF-8A4C-4C0F-91E4-A0B58CA5FFE1}" presName="Name56" presStyleLbl="parChTrans1D2" presStyleIdx="1" presStyleCnt="3"/>
      <dgm:spPr/>
      <dgm:t>
        <a:bodyPr/>
        <a:lstStyle/>
        <a:p>
          <a:endParaRPr lang="ru-RU"/>
        </a:p>
      </dgm:t>
    </dgm:pt>
    <dgm:pt modelId="{C728E512-379E-4883-9057-43BBA95F836D}" type="pres">
      <dgm:prSet presAssocID="{E0CBE5EF-EFD2-47CD-ADF6-2F13408B7E8A}" presName="text0" presStyleLbl="node1" presStyleIdx="2" presStyleCnt="4" custScaleX="252640" custScaleY="121787" custRadScaleRad="103381" custRadScaleInc="5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8F461-EC39-46BE-9B42-532F46B9236A}" type="pres">
      <dgm:prSet presAssocID="{0D70A611-626B-4111-A35C-93A156380424}" presName="Name56" presStyleLbl="parChTrans1D2" presStyleIdx="2" presStyleCnt="3"/>
      <dgm:spPr/>
      <dgm:t>
        <a:bodyPr/>
        <a:lstStyle/>
        <a:p>
          <a:endParaRPr lang="ru-RU"/>
        </a:p>
      </dgm:t>
    </dgm:pt>
    <dgm:pt modelId="{7BEE407B-182B-4E20-A4C3-8B7AC5CC51B8}" type="pres">
      <dgm:prSet presAssocID="{7E28B334-F6B2-4AED-90E6-1A2D34386A4A}" presName="text0" presStyleLbl="node1" presStyleIdx="3" presStyleCnt="4" custScaleX="260754" custScaleY="125370" custRadScaleRad="116994" custRadScaleInc="-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ABFC61-7284-4027-A5B6-E22622D7221D}" type="presOf" srcId="{0D70A611-626B-4111-A35C-93A156380424}" destId="{D498F461-EC39-46BE-9B42-532F46B9236A}" srcOrd="0" destOrd="0" presId="urn:microsoft.com/office/officeart/2008/layout/RadialCluster"/>
    <dgm:cxn modelId="{4558C34A-4492-429D-BD26-A6856CE90BF0}" srcId="{71E8E65F-6B83-4AEA-A6CC-4C599A43051A}" destId="{90E4ABBF-595C-4BDB-835C-02B93923A832}" srcOrd="0" destOrd="0" parTransId="{A2CC7895-7DED-4648-9349-09403387DAB4}" sibTransId="{6EDC2895-D6A4-4069-8C77-240E2BFF30E7}"/>
    <dgm:cxn modelId="{EBB649B5-359A-41E6-92A9-2FAAA4773E0B}" type="presOf" srcId="{BACE6A38-CE6A-4ABF-82C8-D66B63FE5636}" destId="{E72CEC13-7A6D-4B6E-B3EC-CB65170C3149}" srcOrd="0" destOrd="0" presId="urn:microsoft.com/office/officeart/2008/layout/RadialCluster"/>
    <dgm:cxn modelId="{4C6DED84-098B-40A9-BB3E-E593CF4666D2}" srcId="{90E4ABBF-595C-4BDB-835C-02B93923A832}" destId="{E0CBE5EF-EFD2-47CD-ADF6-2F13408B7E8A}" srcOrd="1" destOrd="0" parTransId="{AAC42CFF-8A4C-4C0F-91E4-A0B58CA5FFE1}" sibTransId="{AD764463-0F68-48F5-9CAA-483A595D9231}"/>
    <dgm:cxn modelId="{23661C6C-8933-42BE-8FB4-D911D17E97DB}" type="presOf" srcId="{DB883099-BB92-49DE-B48C-E376AF2E8B84}" destId="{0B938EA6-53C9-4D15-9CD9-03F006DCA958}" srcOrd="0" destOrd="0" presId="urn:microsoft.com/office/officeart/2008/layout/RadialCluster"/>
    <dgm:cxn modelId="{995B24AD-76D3-46F1-B16B-30B9A914A800}" type="presOf" srcId="{71E8E65F-6B83-4AEA-A6CC-4C599A43051A}" destId="{68F585D5-E004-4AE1-868D-C47D5CE1BF0F}" srcOrd="0" destOrd="0" presId="urn:microsoft.com/office/officeart/2008/layout/RadialCluster"/>
    <dgm:cxn modelId="{82903AD0-C9A2-4CD0-9259-D24E2F55981B}" srcId="{90E4ABBF-595C-4BDB-835C-02B93923A832}" destId="{7E28B334-F6B2-4AED-90E6-1A2D34386A4A}" srcOrd="2" destOrd="0" parTransId="{0D70A611-626B-4111-A35C-93A156380424}" sibTransId="{92209F88-EF70-48A8-AC2E-9D1A0B5153E2}"/>
    <dgm:cxn modelId="{3346C5CB-435E-435F-B517-8E1A14D47674}" srcId="{90E4ABBF-595C-4BDB-835C-02B93923A832}" destId="{BACE6A38-CE6A-4ABF-82C8-D66B63FE5636}" srcOrd="0" destOrd="0" parTransId="{DB883099-BB92-49DE-B48C-E376AF2E8B84}" sibTransId="{DD7C6B5B-A1DE-4F63-AAEC-DC1A46932A1E}"/>
    <dgm:cxn modelId="{212B6494-DB15-408B-862F-4C6300BBEF69}" type="presOf" srcId="{E0CBE5EF-EFD2-47CD-ADF6-2F13408B7E8A}" destId="{C728E512-379E-4883-9057-43BBA95F836D}" srcOrd="0" destOrd="0" presId="urn:microsoft.com/office/officeart/2008/layout/RadialCluster"/>
    <dgm:cxn modelId="{2C7C3D62-9093-4307-ADB7-D4EF40E2CDEE}" type="presOf" srcId="{90E4ABBF-595C-4BDB-835C-02B93923A832}" destId="{AFBF8313-3B15-468F-941C-B689CEDA09CC}" srcOrd="0" destOrd="0" presId="urn:microsoft.com/office/officeart/2008/layout/RadialCluster"/>
    <dgm:cxn modelId="{00A07C78-AA70-45B9-B5D9-226B6E0BCCC1}" type="presOf" srcId="{AAC42CFF-8A4C-4C0F-91E4-A0B58CA5FFE1}" destId="{12C70183-B405-48BF-AF66-7720BAD2AFF7}" srcOrd="0" destOrd="0" presId="urn:microsoft.com/office/officeart/2008/layout/RadialCluster"/>
    <dgm:cxn modelId="{C1F2B6A5-206C-4A49-9D68-E923B6042A41}" type="presOf" srcId="{7E28B334-F6B2-4AED-90E6-1A2D34386A4A}" destId="{7BEE407B-182B-4E20-A4C3-8B7AC5CC51B8}" srcOrd="0" destOrd="0" presId="urn:microsoft.com/office/officeart/2008/layout/RadialCluster"/>
    <dgm:cxn modelId="{418D629F-3134-42E7-BE47-5A0E21B70205}" type="presParOf" srcId="{68F585D5-E004-4AE1-868D-C47D5CE1BF0F}" destId="{42536794-6F70-4BF1-A13E-24053FADC18D}" srcOrd="0" destOrd="0" presId="urn:microsoft.com/office/officeart/2008/layout/RadialCluster"/>
    <dgm:cxn modelId="{1EC3BA65-C99E-4D3D-A33A-660EE433688D}" type="presParOf" srcId="{42536794-6F70-4BF1-A13E-24053FADC18D}" destId="{AFBF8313-3B15-468F-941C-B689CEDA09CC}" srcOrd="0" destOrd="0" presId="urn:microsoft.com/office/officeart/2008/layout/RadialCluster"/>
    <dgm:cxn modelId="{4962188A-418A-4A7C-8A58-86228B2971DB}" type="presParOf" srcId="{42536794-6F70-4BF1-A13E-24053FADC18D}" destId="{0B938EA6-53C9-4D15-9CD9-03F006DCA958}" srcOrd="1" destOrd="0" presId="urn:microsoft.com/office/officeart/2008/layout/RadialCluster"/>
    <dgm:cxn modelId="{E107FF4B-7C74-40CE-AF85-BEA06AC4AD82}" type="presParOf" srcId="{42536794-6F70-4BF1-A13E-24053FADC18D}" destId="{E72CEC13-7A6D-4B6E-B3EC-CB65170C3149}" srcOrd="2" destOrd="0" presId="urn:microsoft.com/office/officeart/2008/layout/RadialCluster"/>
    <dgm:cxn modelId="{A2ACFB76-C9DD-475B-9661-48F360F62337}" type="presParOf" srcId="{42536794-6F70-4BF1-A13E-24053FADC18D}" destId="{12C70183-B405-48BF-AF66-7720BAD2AFF7}" srcOrd="3" destOrd="0" presId="urn:microsoft.com/office/officeart/2008/layout/RadialCluster"/>
    <dgm:cxn modelId="{EB57A2B7-2B95-4FCB-8AF6-D9776003D49C}" type="presParOf" srcId="{42536794-6F70-4BF1-A13E-24053FADC18D}" destId="{C728E512-379E-4883-9057-43BBA95F836D}" srcOrd="4" destOrd="0" presId="urn:microsoft.com/office/officeart/2008/layout/RadialCluster"/>
    <dgm:cxn modelId="{B12802FE-7AC2-476F-A73B-9012B2EA8EF8}" type="presParOf" srcId="{42536794-6F70-4BF1-A13E-24053FADC18D}" destId="{D498F461-EC39-46BE-9B42-532F46B9236A}" srcOrd="5" destOrd="0" presId="urn:microsoft.com/office/officeart/2008/layout/RadialCluster"/>
    <dgm:cxn modelId="{575918AC-9E94-463A-841A-020D99CA13AF}" type="presParOf" srcId="{42536794-6F70-4BF1-A13E-24053FADC18D}" destId="{7BEE407B-182B-4E20-A4C3-8B7AC5CC51B8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73DFC8-C435-4F26-A450-789C9E8B8C76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9BDCD1-B56B-4218-A3B3-6E5488147043}">
      <dgm:prSet phldrT="[Текст]"/>
      <dgm:spPr>
        <a:solidFill>
          <a:srgbClr val="C00000"/>
        </a:solidFill>
        <a:ln>
          <a:solidFill>
            <a:schemeClr val="bg1"/>
          </a:solidFill>
        </a:ln>
      </dgm:spPr>
      <dgm:t>
        <a:bodyPr/>
        <a:lstStyle/>
        <a:p>
          <a:endParaRPr lang="ru-RU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F8D940CD-638F-4838-A72E-B00BDCF3AFB3}" type="parTrans" cxnId="{EBEB1E53-0BC0-44D4-8ED0-37B8550844FD}">
      <dgm:prSet/>
      <dgm:spPr/>
      <dgm:t>
        <a:bodyPr/>
        <a:lstStyle/>
        <a:p>
          <a:endParaRPr lang="ru-RU"/>
        </a:p>
      </dgm:t>
    </dgm:pt>
    <dgm:pt modelId="{9F650AAA-0F40-4A62-AC48-7741CE459262}" type="sibTrans" cxnId="{EBEB1E53-0BC0-44D4-8ED0-37B8550844FD}">
      <dgm:prSet/>
      <dgm:spPr/>
      <dgm:t>
        <a:bodyPr/>
        <a:lstStyle/>
        <a:p>
          <a:endParaRPr lang="ru-RU"/>
        </a:p>
      </dgm:t>
    </dgm:pt>
    <dgm:pt modelId="{D898B594-D1E6-4B47-A5F1-6D697D7D2318}">
      <dgm:prSet phldrT="[Текст]" custT="1"/>
      <dgm:spPr/>
      <dgm:t>
        <a:bodyPr/>
        <a:lstStyle/>
        <a:p>
          <a:r>
            <a:rPr lang="en-US" sz="2000" b="1" dirty="0" err="1" smtClean="0">
              <a:solidFill>
                <a:schemeClr val="bg1"/>
              </a:solidFill>
            </a:rPr>
            <a:t>Freizeitangebote</a:t>
          </a:r>
          <a:endParaRPr lang="ru-RU" sz="2000" b="1" dirty="0">
            <a:solidFill>
              <a:schemeClr val="bg1"/>
            </a:solidFill>
          </a:endParaRPr>
        </a:p>
      </dgm:t>
    </dgm:pt>
    <dgm:pt modelId="{38FA6A16-9F7E-42FC-BDCA-8AE0F476D4BA}" type="parTrans" cxnId="{86E172F7-5724-437D-BCD0-D69DFE5981E7}">
      <dgm:prSet/>
      <dgm:spPr/>
      <dgm:t>
        <a:bodyPr/>
        <a:lstStyle/>
        <a:p>
          <a:endParaRPr lang="ru-RU"/>
        </a:p>
      </dgm:t>
    </dgm:pt>
    <dgm:pt modelId="{F54D6B3A-B6F2-4B14-AC6C-CF795B0C3203}" type="sibTrans" cxnId="{86E172F7-5724-437D-BCD0-D69DFE5981E7}">
      <dgm:prSet/>
      <dgm:spPr/>
      <dgm:t>
        <a:bodyPr/>
        <a:lstStyle/>
        <a:p>
          <a:endParaRPr lang="ru-RU"/>
        </a:p>
      </dgm:t>
    </dgm:pt>
    <dgm:pt modelId="{4C393D68-BE4C-4662-8338-060AC5906640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Der </a:t>
          </a:r>
          <a:r>
            <a:rPr lang="en-US" sz="2000" b="1" dirty="0" err="1" smtClean="0">
              <a:solidFill>
                <a:schemeClr val="bg1"/>
              </a:solidFill>
            </a:rPr>
            <a:t>Preis</a:t>
          </a:r>
          <a:endParaRPr lang="ru-RU" sz="2000" b="1" dirty="0">
            <a:solidFill>
              <a:schemeClr val="bg1"/>
            </a:solidFill>
          </a:endParaRPr>
        </a:p>
      </dgm:t>
    </dgm:pt>
    <dgm:pt modelId="{D7534C74-4660-4F3C-926D-E8AF0CB9B1FC}" type="parTrans" cxnId="{92ACF625-612C-4534-B305-5AE675A16B11}">
      <dgm:prSet/>
      <dgm:spPr/>
      <dgm:t>
        <a:bodyPr/>
        <a:lstStyle/>
        <a:p>
          <a:endParaRPr lang="ru-RU"/>
        </a:p>
      </dgm:t>
    </dgm:pt>
    <dgm:pt modelId="{ABC0DF41-F1E5-4728-BD11-A5B2DC51B7B9}" type="sibTrans" cxnId="{92ACF625-612C-4534-B305-5AE675A16B11}">
      <dgm:prSet/>
      <dgm:spPr/>
      <dgm:t>
        <a:bodyPr/>
        <a:lstStyle/>
        <a:p>
          <a:endParaRPr lang="ru-RU"/>
        </a:p>
      </dgm:t>
    </dgm:pt>
    <dgm:pt modelId="{8D448E73-A414-4A5E-A399-B7A0C47CC8FE}">
      <dgm:prSet phldrT="[Текст]" custT="1"/>
      <dgm:spPr/>
      <dgm:t>
        <a:bodyPr/>
        <a:lstStyle/>
        <a:p>
          <a:r>
            <a:rPr lang="en-US" sz="2000" b="1" dirty="0" smtClean="0"/>
            <a:t>Die </a:t>
          </a:r>
          <a:r>
            <a:rPr lang="en-US" sz="2000" b="1" dirty="0" err="1" smtClean="0"/>
            <a:t>Kursteil-nehmer</a:t>
          </a:r>
          <a:endParaRPr lang="ru-RU" sz="2000" b="1" dirty="0"/>
        </a:p>
      </dgm:t>
    </dgm:pt>
    <dgm:pt modelId="{0397155B-C130-48BA-AC3D-410FC8DD6913}" type="parTrans" cxnId="{B78846FD-7ED3-4285-A98C-0FB9F519EC7E}">
      <dgm:prSet/>
      <dgm:spPr/>
      <dgm:t>
        <a:bodyPr/>
        <a:lstStyle/>
        <a:p>
          <a:endParaRPr lang="ru-RU"/>
        </a:p>
      </dgm:t>
    </dgm:pt>
    <dgm:pt modelId="{A4282847-68FF-472C-A34D-9E036A1FE141}" type="sibTrans" cxnId="{B78846FD-7ED3-4285-A98C-0FB9F519EC7E}">
      <dgm:prSet/>
      <dgm:spPr/>
      <dgm:t>
        <a:bodyPr/>
        <a:lstStyle/>
        <a:p>
          <a:endParaRPr lang="ru-RU"/>
        </a:p>
      </dgm:t>
    </dgm:pt>
    <dgm:pt modelId="{4881FC15-BA78-4FE9-931F-8E1ABC4E6C69}">
      <dgm:prSet phldrT="[Текст]" custT="1"/>
      <dgm:spPr/>
      <dgm:t>
        <a:bodyPr/>
        <a:lstStyle/>
        <a:p>
          <a:r>
            <a:rPr lang="en-US" sz="2000" b="1" dirty="0" smtClean="0"/>
            <a:t>Alter</a:t>
          </a:r>
          <a:endParaRPr lang="ru-RU" sz="2000" b="1" dirty="0"/>
        </a:p>
      </dgm:t>
    </dgm:pt>
    <dgm:pt modelId="{696A409B-6691-4B8F-9E72-9AE8F0750161}" type="parTrans" cxnId="{1FD771E8-5048-4BCF-A24A-485BA984717C}">
      <dgm:prSet/>
      <dgm:spPr/>
      <dgm:t>
        <a:bodyPr/>
        <a:lstStyle/>
        <a:p>
          <a:endParaRPr lang="ru-RU"/>
        </a:p>
      </dgm:t>
    </dgm:pt>
    <dgm:pt modelId="{51BCF074-EACA-4F18-A20F-40D90E477D83}" type="sibTrans" cxnId="{1FD771E8-5048-4BCF-A24A-485BA984717C}">
      <dgm:prSet/>
      <dgm:spPr/>
      <dgm:t>
        <a:bodyPr/>
        <a:lstStyle/>
        <a:p>
          <a:endParaRPr lang="ru-RU"/>
        </a:p>
      </dgm:t>
    </dgm:pt>
    <dgm:pt modelId="{A9F1723D-F562-4074-A6B2-B38C60B1CD23}">
      <dgm:prSet phldrT="[Текст]" custT="1"/>
      <dgm:spPr/>
      <dgm:t>
        <a:bodyPr/>
        <a:lstStyle/>
        <a:p>
          <a:r>
            <a:rPr lang="en-US" sz="2000" b="1" dirty="0" err="1" smtClean="0"/>
            <a:t>Niveau</a:t>
          </a:r>
          <a:endParaRPr lang="ru-RU" sz="2000" b="1" dirty="0"/>
        </a:p>
      </dgm:t>
    </dgm:pt>
    <dgm:pt modelId="{A49C52AF-BD9D-4DE3-B628-007992B4BEC6}" type="parTrans" cxnId="{2E600C88-CE8D-4A45-B129-5F29F52D336C}">
      <dgm:prSet/>
      <dgm:spPr/>
      <dgm:t>
        <a:bodyPr/>
        <a:lstStyle/>
        <a:p>
          <a:endParaRPr lang="ru-RU"/>
        </a:p>
      </dgm:t>
    </dgm:pt>
    <dgm:pt modelId="{2A29600C-A842-4888-A751-7220050E5489}" type="sibTrans" cxnId="{2E600C88-CE8D-4A45-B129-5F29F52D336C}">
      <dgm:prSet/>
      <dgm:spPr/>
      <dgm:t>
        <a:bodyPr/>
        <a:lstStyle/>
        <a:p>
          <a:endParaRPr lang="ru-RU"/>
        </a:p>
      </dgm:t>
    </dgm:pt>
    <dgm:pt modelId="{A31EFE8C-32CF-4AC6-B5BF-624B49D90C1D}">
      <dgm:prSet phldrT="[Текст]" custT="1"/>
      <dgm:spPr/>
      <dgm:t>
        <a:bodyPr/>
        <a:lstStyle/>
        <a:p>
          <a:r>
            <a:rPr lang="en-US" sz="2000" b="1" dirty="0" smtClean="0"/>
            <a:t>Das </a:t>
          </a:r>
          <a:r>
            <a:rPr lang="en-US" sz="2000" b="1" dirty="0" err="1" smtClean="0"/>
            <a:t>Programm</a:t>
          </a:r>
          <a:endParaRPr lang="ru-RU" sz="2000" b="1" dirty="0"/>
        </a:p>
      </dgm:t>
    </dgm:pt>
    <dgm:pt modelId="{F6B48433-EF29-47DF-977F-F24D9B9D7F81}" type="parTrans" cxnId="{3FA086AB-65F3-4384-8A07-28C4DC78F7F7}">
      <dgm:prSet/>
      <dgm:spPr/>
      <dgm:t>
        <a:bodyPr/>
        <a:lstStyle/>
        <a:p>
          <a:endParaRPr lang="ru-RU"/>
        </a:p>
      </dgm:t>
    </dgm:pt>
    <dgm:pt modelId="{49EA1B29-174E-4106-AEE5-2FB78132EAFF}" type="sibTrans" cxnId="{3FA086AB-65F3-4384-8A07-28C4DC78F7F7}">
      <dgm:prSet/>
      <dgm:spPr/>
      <dgm:t>
        <a:bodyPr/>
        <a:lstStyle/>
        <a:p>
          <a:endParaRPr lang="ru-RU"/>
        </a:p>
      </dgm:t>
    </dgm:pt>
    <dgm:pt modelId="{F643EB01-BA74-4FAF-AC45-B92091CAF378}" type="pres">
      <dgm:prSet presAssocID="{1573DFC8-C435-4F26-A450-789C9E8B8C76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2F562F-8FCE-43EB-84C7-20823EA995E4}" type="pres">
      <dgm:prSet presAssocID="{1573DFC8-C435-4F26-A450-789C9E8B8C76}" presName="cycle" presStyleCnt="0"/>
      <dgm:spPr/>
    </dgm:pt>
    <dgm:pt modelId="{4C0F6DAE-E76D-4593-B27E-AD33311D41CF}" type="pres">
      <dgm:prSet presAssocID="{1573DFC8-C435-4F26-A450-789C9E8B8C76}" presName="centerShape" presStyleCnt="0"/>
      <dgm:spPr/>
    </dgm:pt>
    <dgm:pt modelId="{A481BAEE-ABE1-4EA6-A44D-E2BFFC308EFF}" type="pres">
      <dgm:prSet presAssocID="{1573DFC8-C435-4F26-A450-789C9E8B8C76}" presName="connSite" presStyleLbl="node1" presStyleIdx="0" presStyleCnt="7"/>
      <dgm:spPr/>
    </dgm:pt>
    <dgm:pt modelId="{680E6F96-6849-477D-8F88-C201FC898C63}" type="pres">
      <dgm:prSet presAssocID="{1573DFC8-C435-4F26-A450-789C9E8B8C76}" presName="visible" presStyleLbl="node1" presStyleIdx="0" presStyleCnt="7" custScaleX="200592" custLinFactNeighborX="19548" custLinFactNeighborY="-568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</dgm:spPr>
    </dgm:pt>
    <dgm:pt modelId="{923D48FE-EB6C-48CF-92C8-A8FBD7DD5BCC}" type="pres">
      <dgm:prSet presAssocID="{F8D940CD-638F-4838-A72E-B00BDCF3AFB3}" presName="Name25" presStyleLbl="parChTrans1D1" presStyleIdx="0" presStyleCnt="6"/>
      <dgm:spPr/>
      <dgm:t>
        <a:bodyPr/>
        <a:lstStyle/>
        <a:p>
          <a:endParaRPr lang="ru-RU"/>
        </a:p>
      </dgm:t>
    </dgm:pt>
    <dgm:pt modelId="{DA65B150-22EB-4C30-98FC-21CC9F078C8E}" type="pres">
      <dgm:prSet presAssocID="{F19BDCD1-B56B-4218-A3B3-6E5488147043}" presName="node" presStyleCnt="0"/>
      <dgm:spPr/>
    </dgm:pt>
    <dgm:pt modelId="{80937D50-74CE-494E-A75D-71501C607102}" type="pres">
      <dgm:prSet presAssocID="{F19BDCD1-B56B-4218-A3B3-6E5488147043}" presName="parentNode" presStyleLbl="node1" presStyleIdx="1" presStyleCnt="7" custScaleX="386784" custScaleY="207135" custLinFactX="-184600" custLinFactNeighborX="-200000" custLinFactNeighborY="569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BE09D-14D8-4F6D-9A1B-D71FB20E059A}" type="pres">
      <dgm:prSet presAssocID="{F19BDCD1-B56B-4218-A3B3-6E5488147043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98F0D-B414-4D59-989B-E6F67AE2C7BF}" type="pres">
      <dgm:prSet presAssocID="{D7534C74-4660-4F3C-926D-E8AF0CB9B1FC}" presName="Name25" presStyleLbl="parChTrans1D1" presStyleIdx="1" presStyleCnt="6"/>
      <dgm:spPr/>
      <dgm:t>
        <a:bodyPr/>
        <a:lstStyle/>
        <a:p>
          <a:endParaRPr lang="ru-RU"/>
        </a:p>
      </dgm:t>
    </dgm:pt>
    <dgm:pt modelId="{21CEE611-AFD4-43B7-964F-8FCBD864B427}" type="pres">
      <dgm:prSet presAssocID="{4C393D68-BE4C-4662-8338-060AC5906640}" presName="node" presStyleCnt="0"/>
      <dgm:spPr/>
    </dgm:pt>
    <dgm:pt modelId="{952B93C6-98DD-4185-8C27-15B1A12A39AE}" type="pres">
      <dgm:prSet presAssocID="{4C393D68-BE4C-4662-8338-060AC5906640}" presName="parentNode" presStyleLbl="node1" presStyleIdx="2" presStyleCnt="7" custScaleX="317932" custScaleY="193790" custLinFactNeighborX="50671" custLinFactNeighborY="-679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C5F328-8D9F-4B7B-8DBD-A878B26406FD}" type="pres">
      <dgm:prSet presAssocID="{4C393D68-BE4C-4662-8338-060AC5906640}" presName="childNode" presStyleLbl="revTx" presStyleIdx="0" presStyleCnt="1">
        <dgm:presLayoutVars>
          <dgm:bulletEnabled val="1"/>
        </dgm:presLayoutVars>
      </dgm:prSet>
      <dgm:spPr/>
    </dgm:pt>
    <dgm:pt modelId="{975A12B6-FEA8-42EA-96DC-779F14DD427F}" type="pres">
      <dgm:prSet presAssocID="{0397155B-C130-48BA-AC3D-410FC8DD6913}" presName="Name25" presStyleLbl="parChTrans1D1" presStyleIdx="2" presStyleCnt="6"/>
      <dgm:spPr/>
      <dgm:t>
        <a:bodyPr/>
        <a:lstStyle/>
        <a:p>
          <a:endParaRPr lang="ru-RU"/>
        </a:p>
      </dgm:t>
    </dgm:pt>
    <dgm:pt modelId="{7FD581EE-620D-4C67-B111-184A7EDA80FA}" type="pres">
      <dgm:prSet presAssocID="{8D448E73-A414-4A5E-A399-B7A0C47CC8FE}" presName="node" presStyleCnt="0"/>
      <dgm:spPr/>
    </dgm:pt>
    <dgm:pt modelId="{63BACEE5-414F-4E83-86B0-319E4F4AA77F}" type="pres">
      <dgm:prSet presAssocID="{8D448E73-A414-4A5E-A399-B7A0C47CC8FE}" presName="parentNode" presStyleLbl="node1" presStyleIdx="3" presStyleCnt="7" custScaleX="339957" custScaleY="188413" custLinFactX="100000" custLinFactNeighborX="190847" custLinFactNeighborY="-666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8799F-E128-418B-91AD-D79B54B34016}" type="pres">
      <dgm:prSet presAssocID="{8D448E73-A414-4A5E-A399-B7A0C47CC8FE}" presName="childNode" presStyleLbl="revTx" presStyleIdx="0" presStyleCnt="1">
        <dgm:presLayoutVars>
          <dgm:bulletEnabled val="1"/>
        </dgm:presLayoutVars>
      </dgm:prSet>
      <dgm:spPr/>
    </dgm:pt>
    <dgm:pt modelId="{3F1581B6-F19C-4120-AC95-52A7801871B1}" type="pres">
      <dgm:prSet presAssocID="{696A409B-6691-4B8F-9E72-9AE8F0750161}" presName="Name25" presStyleLbl="parChTrans1D1" presStyleIdx="3" presStyleCnt="6"/>
      <dgm:spPr/>
      <dgm:t>
        <a:bodyPr/>
        <a:lstStyle/>
        <a:p>
          <a:endParaRPr lang="ru-RU"/>
        </a:p>
      </dgm:t>
    </dgm:pt>
    <dgm:pt modelId="{F810DE96-6D37-4603-89B8-1751C59BDD1E}" type="pres">
      <dgm:prSet presAssocID="{4881FC15-BA78-4FE9-931F-8E1ABC4E6C69}" presName="node" presStyleCnt="0"/>
      <dgm:spPr/>
    </dgm:pt>
    <dgm:pt modelId="{A47F081F-19BE-4744-A557-6E3193C00AEA}" type="pres">
      <dgm:prSet presAssocID="{4881FC15-BA78-4FE9-931F-8E1ABC4E6C69}" presName="parentNode" presStyleLbl="node1" presStyleIdx="4" presStyleCnt="7" custScaleX="327650" custScaleY="211211" custLinFactX="103468" custLinFactNeighborX="200000" custLinFactNeighborY="4107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F06CC-94ED-46AF-9918-AB43ECA2995A}" type="pres">
      <dgm:prSet presAssocID="{4881FC15-BA78-4FE9-931F-8E1ABC4E6C69}" presName="childNode" presStyleLbl="revTx" presStyleIdx="0" presStyleCnt="1">
        <dgm:presLayoutVars>
          <dgm:bulletEnabled val="1"/>
        </dgm:presLayoutVars>
      </dgm:prSet>
      <dgm:spPr/>
    </dgm:pt>
    <dgm:pt modelId="{0FFC9A60-B255-4104-8B8E-6845731FF314}" type="pres">
      <dgm:prSet presAssocID="{A49C52AF-BD9D-4DE3-B628-007992B4BEC6}" presName="Name25" presStyleLbl="parChTrans1D1" presStyleIdx="4" presStyleCnt="6"/>
      <dgm:spPr/>
      <dgm:t>
        <a:bodyPr/>
        <a:lstStyle/>
        <a:p>
          <a:endParaRPr lang="ru-RU"/>
        </a:p>
      </dgm:t>
    </dgm:pt>
    <dgm:pt modelId="{4844AFF7-757F-4D52-A72B-D89BC3A011CB}" type="pres">
      <dgm:prSet presAssocID="{A9F1723D-F562-4074-A6B2-B38C60B1CD23}" presName="node" presStyleCnt="0"/>
      <dgm:spPr/>
    </dgm:pt>
    <dgm:pt modelId="{3C1E139C-9B6D-49D4-BEBE-587C7C0C5B1B}" type="pres">
      <dgm:prSet presAssocID="{A9F1723D-F562-4074-A6B2-B38C60B1CD23}" presName="parentNode" presStyleLbl="node1" presStyleIdx="5" presStyleCnt="7" custScaleX="350449" custScaleY="216182" custLinFactNeighborX="-56272" custLinFactNeighborY="348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DA52DD-98F5-49B0-8C7D-652A3E6B19B1}" type="pres">
      <dgm:prSet presAssocID="{A9F1723D-F562-4074-A6B2-B38C60B1CD23}" presName="childNode" presStyleLbl="revTx" presStyleIdx="0" presStyleCnt="1">
        <dgm:presLayoutVars>
          <dgm:bulletEnabled val="1"/>
        </dgm:presLayoutVars>
      </dgm:prSet>
      <dgm:spPr/>
    </dgm:pt>
    <dgm:pt modelId="{D2F50E98-60F0-44AB-B2BF-947AE320F25F}" type="pres">
      <dgm:prSet presAssocID="{F6B48433-EF29-47DF-977F-F24D9B9D7F81}" presName="Name25" presStyleLbl="parChTrans1D1" presStyleIdx="5" presStyleCnt="6"/>
      <dgm:spPr/>
      <dgm:t>
        <a:bodyPr/>
        <a:lstStyle/>
        <a:p>
          <a:endParaRPr lang="ru-RU"/>
        </a:p>
      </dgm:t>
    </dgm:pt>
    <dgm:pt modelId="{FBA0A188-20B7-4529-A08B-A8EE86407B3B}" type="pres">
      <dgm:prSet presAssocID="{A31EFE8C-32CF-4AC6-B5BF-624B49D90C1D}" presName="node" presStyleCnt="0"/>
      <dgm:spPr/>
    </dgm:pt>
    <dgm:pt modelId="{0C14C9DD-CA5D-4B49-B19B-2EDC24AAB5BC}" type="pres">
      <dgm:prSet presAssocID="{A31EFE8C-32CF-4AC6-B5BF-624B49D90C1D}" presName="parentNode" presStyleLbl="node1" presStyleIdx="6" presStyleCnt="7" custScaleX="377262" custScaleY="203325" custLinFactX="-200000" custLinFactY="-29002" custLinFactNeighborX="-230197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865B0C-71B3-422F-92C4-98065B6CCDBC}" type="pres">
      <dgm:prSet presAssocID="{A31EFE8C-32CF-4AC6-B5BF-624B49D90C1D}" presName="childNode" presStyleLbl="revTx" presStyleIdx="0" presStyleCnt="1">
        <dgm:presLayoutVars>
          <dgm:bulletEnabled val="1"/>
        </dgm:presLayoutVars>
      </dgm:prSet>
      <dgm:spPr/>
    </dgm:pt>
  </dgm:ptLst>
  <dgm:cxnLst>
    <dgm:cxn modelId="{5305A006-F7F7-4675-9A8A-FCF53C609723}" type="presOf" srcId="{F6B48433-EF29-47DF-977F-F24D9B9D7F81}" destId="{D2F50E98-60F0-44AB-B2BF-947AE320F25F}" srcOrd="0" destOrd="0" presId="urn:microsoft.com/office/officeart/2005/8/layout/radial2"/>
    <dgm:cxn modelId="{16071F46-772F-4D43-94B7-54173FBDFC40}" type="presOf" srcId="{F19BDCD1-B56B-4218-A3B3-6E5488147043}" destId="{80937D50-74CE-494E-A75D-71501C607102}" srcOrd="0" destOrd="0" presId="urn:microsoft.com/office/officeart/2005/8/layout/radial2"/>
    <dgm:cxn modelId="{92ACF625-612C-4534-B305-5AE675A16B11}" srcId="{1573DFC8-C435-4F26-A450-789C9E8B8C76}" destId="{4C393D68-BE4C-4662-8338-060AC5906640}" srcOrd="1" destOrd="0" parTransId="{D7534C74-4660-4F3C-926D-E8AF0CB9B1FC}" sibTransId="{ABC0DF41-F1E5-4728-BD11-A5B2DC51B7B9}"/>
    <dgm:cxn modelId="{75848B7A-4661-4D77-9AA8-FF80F16A47A8}" type="presOf" srcId="{D7534C74-4660-4F3C-926D-E8AF0CB9B1FC}" destId="{8EF98F0D-B414-4D59-989B-E6F67AE2C7BF}" srcOrd="0" destOrd="0" presId="urn:microsoft.com/office/officeart/2005/8/layout/radial2"/>
    <dgm:cxn modelId="{1FD771E8-5048-4BCF-A24A-485BA984717C}" srcId="{1573DFC8-C435-4F26-A450-789C9E8B8C76}" destId="{4881FC15-BA78-4FE9-931F-8E1ABC4E6C69}" srcOrd="3" destOrd="0" parTransId="{696A409B-6691-4B8F-9E72-9AE8F0750161}" sibTransId="{51BCF074-EACA-4F18-A20F-40D90E477D83}"/>
    <dgm:cxn modelId="{B78846FD-7ED3-4285-A98C-0FB9F519EC7E}" srcId="{1573DFC8-C435-4F26-A450-789C9E8B8C76}" destId="{8D448E73-A414-4A5E-A399-B7A0C47CC8FE}" srcOrd="2" destOrd="0" parTransId="{0397155B-C130-48BA-AC3D-410FC8DD6913}" sibTransId="{A4282847-68FF-472C-A34D-9E036A1FE141}"/>
    <dgm:cxn modelId="{EBEB1E53-0BC0-44D4-8ED0-37B8550844FD}" srcId="{1573DFC8-C435-4F26-A450-789C9E8B8C76}" destId="{F19BDCD1-B56B-4218-A3B3-6E5488147043}" srcOrd="0" destOrd="0" parTransId="{F8D940CD-638F-4838-A72E-B00BDCF3AFB3}" sibTransId="{9F650AAA-0F40-4A62-AC48-7741CE459262}"/>
    <dgm:cxn modelId="{13F026BA-3F6D-4231-BCBC-70C486FB1695}" type="presOf" srcId="{A9F1723D-F562-4074-A6B2-B38C60B1CD23}" destId="{3C1E139C-9B6D-49D4-BEBE-587C7C0C5B1B}" srcOrd="0" destOrd="0" presId="urn:microsoft.com/office/officeart/2005/8/layout/radial2"/>
    <dgm:cxn modelId="{7995A4C9-AB8E-47B9-9B1C-86DDF4F3EA5E}" type="presOf" srcId="{4C393D68-BE4C-4662-8338-060AC5906640}" destId="{952B93C6-98DD-4185-8C27-15B1A12A39AE}" srcOrd="0" destOrd="0" presId="urn:microsoft.com/office/officeart/2005/8/layout/radial2"/>
    <dgm:cxn modelId="{204F56CB-50E0-407F-89BE-BC268AEEADBE}" type="presOf" srcId="{0397155B-C130-48BA-AC3D-410FC8DD6913}" destId="{975A12B6-FEA8-42EA-96DC-779F14DD427F}" srcOrd="0" destOrd="0" presId="urn:microsoft.com/office/officeart/2005/8/layout/radial2"/>
    <dgm:cxn modelId="{5D98EC96-74A7-4912-B118-A5CF6075E6FB}" type="presOf" srcId="{A31EFE8C-32CF-4AC6-B5BF-624B49D90C1D}" destId="{0C14C9DD-CA5D-4B49-B19B-2EDC24AAB5BC}" srcOrd="0" destOrd="0" presId="urn:microsoft.com/office/officeart/2005/8/layout/radial2"/>
    <dgm:cxn modelId="{86E172F7-5724-437D-BCD0-D69DFE5981E7}" srcId="{F19BDCD1-B56B-4218-A3B3-6E5488147043}" destId="{D898B594-D1E6-4B47-A5F1-6D697D7D2318}" srcOrd="0" destOrd="0" parTransId="{38FA6A16-9F7E-42FC-BDCA-8AE0F476D4BA}" sibTransId="{F54D6B3A-B6F2-4B14-AC6C-CF795B0C3203}"/>
    <dgm:cxn modelId="{87753290-16B3-4CB5-A20B-20BB991EF85A}" type="presOf" srcId="{A49C52AF-BD9D-4DE3-B628-007992B4BEC6}" destId="{0FFC9A60-B255-4104-8B8E-6845731FF314}" srcOrd="0" destOrd="0" presId="urn:microsoft.com/office/officeart/2005/8/layout/radial2"/>
    <dgm:cxn modelId="{886B3E1E-1D78-4890-B19A-F71403EE92D1}" type="presOf" srcId="{8D448E73-A414-4A5E-A399-B7A0C47CC8FE}" destId="{63BACEE5-414F-4E83-86B0-319E4F4AA77F}" srcOrd="0" destOrd="0" presId="urn:microsoft.com/office/officeart/2005/8/layout/radial2"/>
    <dgm:cxn modelId="{C7D54C09-2258-4222-92FD-66E65E22DC87}" type="presOf" srcId="{F8D940CD-638F-4838-A72E-B00BDCF3AFB3}" destId="{923D48FE-EB6C-48CF-92C8-A8FBD7DD5BCC}" srcOrd="0" destOrd="0" presId="urn:microsoft.com/office/officeart/2005/8/layout/radial2"/>
    <dgm:cxn modelId="{3FA086AB-65F3-4384-8A07-28C4DC78F7F7}" srcId="{1573DFC8-C435-4F26-A450-789C9E8B8C76}" destId="{A31EFE8C-32CF-4AC6-B5BF-624B49D90C1D}" srcOrd="5" destOrd="0" parTransId="{F6B48433-EF29-47DF-977F-F24D9B9D7F81}" sibTransId="{49EA1B29-174E-4106-AEE5-2FB78132EAFF}"/>
    <dgm:cxn modelId="{2E600C88-CE8D-4A45-B129-5F29F52D336C}" srcId="{1573DFC8-C435-4F26-A450-789C9E8B8C76}" destId="{A9F1723D-F562-4074-A6B2-B38C60B1CD23}" srcOrd="4" destOrd="0" parTransId="{A49C52AF-BD9D-4DE3-B628-007992B4BEC6}" sibTransId="{2A29600C-A842-4888-A751-7220050E5489}"/>
    <dgm:cxn modelId="{4989909D-2DA3-4850-BD87-CCF0B83D6AFC}" type="presOf" srcId="{696A409B-6691-4B8F-9E72-9AE8F0750161}" destId="{3F1581B6-F19C-4120-AC95-52A7801871B1}" srcOrd="0" destOrd="0" presId="urn:microsoft.com/office/officeart/2005/8/layout/radial2"/>
    <dgm:cxn modelId="{71E6EDA3-33F6-49C9-855E-57D14A65E865}" type="presOf" srcId="{1573DFC8-C435-4F26-A450-789C9E8B8C76}" destId="{F643EB01-BA74-4FAF-AC45-B92091CAF378}" srcOrd="0" destOrd="0" presId="urn:microsoft.com/office/officeart/2005/8/layout/radial2"/>
    <dgm:cxn modelId="{D0BC894F-8475-41EA-928F-87FD9F5157BA}" type="presOf" srcId="{4881FC15-BA78-4FE9-931F-8E1ABC4E6C69}" destId="{A47F081F-19BE-4744-A557-6E3193C00AEA}" srcOrd="0" destOrd="0" presId="urn:microsoft.com/office/officeart/2005/8/layout/radial2"/>
    <dgm:cxn modelId="{D2CE812A-AFCD-44AF-B4B6-D282D712749C}" type="presOf" srcId="{D898B594-D1E6-4B47-A5F1-6D697D7D2318}" destId="{7D5BE09D-14D8-4F6D-9A1B-D71FB20E059A}" srcOrd="0" destOrd="0" presId="urn:microsoft.com/office/officeart/2005/8/layout/radial2"/>
    <dgm:cxn modelId="{CA3F5A54-3CE1-4A44-88B0-AD39D93ACCD3}" type="presParOf" srcId="{F643EB01-BA74-4FAF-AC45-B92091CAF378}" destId="{DD2F562F-8FCE-43EB-84C7-20823EA995E4}" srcOrd="0" destOrd="0" presId="urn:microsoft.com/office/officeart/2005/8/layout/radial2"/>
    <dgm:cxn modelId="{FD339BD5-BEF4-4489-91EA-54B168C17490}" type="presParOf" srcId="{DD2F562F-8FCE-43EB-84C7-20823EA995E4}" destId="{4C0F6DAE-E76D-4593-B27E-AD33311D41CF}" srcOrd="0" destOrd="0" presId="urn:microsoft.com/office/officeart/2005/8/layout/radial2"/>
    <dgm:cxn modelId="{DF965076-1BBA-41CD-BBAD-A7689909893B}" type="presParOf" srcId="{4C0F6DAE-E76D-4593-B27E-AD33311D41CF}" destId="{A481BAEE-ABE1-4EA6-A44D-E2BFFC308EFF}" srcOrd="0" destOrd="0" presId="urn:microsoft.com/office/officeart/2005/8/layout/radial2"/>
    <dgm:cxn modelId="{DC001734-C0DD-4D0D-9C2F-C73DA01D9219}" type="presParOf" srcId="{4C0F6DAE-E76D-4593-B27E-AD33311D41CF}" destId="{680E6F96-6849-477D-8F88-C201FC898C63}" srcOrd="1" destOrd="0" presId="urn:microsoft.com/office/officeart/2005/8/layout/radial2"/>
    <dgm:cxn modelId="{3FFEA38D-8DB5-4E44-AD42-3CFB9E3246B4}" type="presParOf" srcId="{DD2F562F-8FCE-43EB-84C7-20823EA995E4}" destId="{923D48FE-EB6C-48CF-92C8-A8FBD7DD5BCC}" srcOrd="1" destOrd="0" presId="urn:microsoft.com/office/officeart/2005/8/layout/radial2"/>
    <dgm:cxn modelId="{CFFE5D6A-B69C-4740-8465-0FEF29754281}" type="presParOf" srcId="{DD2F562F-8FCE-43EB-84C7-20823EA995E4}" destId="{DA65B150-22EB-4C30-98FC-21CC9F078C8E}" srcOrd="2" destOrd="0" presId="urn:microsoft.com/office/officeart/2005/8/layout/radial2"/>
    <dgm:cxn modelId="{3C3934D5-FC83-4DE7-83D1-13A290AB061C}" type="presParOf" srcId="{DA65B150-22EB-4C30-98FC-21CC9F078C8E}" destId="{80937D50-74CE-494E-A75D-71501C607102}" srcOrd="0" destOrd="0" presId="urn:microsoft.com/office/officeart/2005/8/layout/radial2"/>
    <dgm:cxn modelId="{DD184523-4105-4518-A0DB-53000B6BDD04}" type="presParOf" srcId="{DA65B150-22EB-4C30-98FC-21CC9F078C8E}" destId="{7D5BE09D-14D8-4F6D-9A1B-D71FB20E059A}" srcOrd="1" destOrd="0" presId="urn:microsoft.com/office/officeart/2005/8/layout/radial2"/>
    <dgm:cxn modelId="{283312F2-1124-4E35-A6C4-9AA16565E5A6}" type="presParOf" srcId="{DD2F562F-8FCE-43EB-84C7-20823EA995E4}" destId="{8EF98F0D-B414-4D59-989B-E6F67AE2C7BF}" srcOrd="3" destOrd="0" presId="urn:microsoft.com/office/officeart/2005/8/layout/radial2"/>
    <dgm:cxn modelId="{7B2166FE-C5B7-4ABC-B2A7-0BE11C9033C2}" type="presParOf" srcId="{DD2F562F-8FCE-43EB-84C7-20823EA995E4}" destId="{21CEE611-AFD4-43B7-964F-8FCBD864B427}" srcOrd="4" destOrd="0" presId="urn:microsoft.com/office/officeart/2005/8/layout/radial2"/>
    <dgm:cxn modelId="{9579536A-3EE8-4F57-AA5C-D414E235EE9D}" type="presParOf" srcId="{21CEE611-AFD4-43B7-964F-8FCBD864B427}" destId="{952B93C6-98DD-4185-8C27-15B1A12A39AE}" srcOrd="0" destOrd="0" presId="urn:microsoft.com/office/officeart/2005/8/layout/radial2"/>
    <dgm:cxn modelId="{CFA10816-6995-49AE-B6E1-1F4FF37F4E90}" type="presParOf" srcId="{21CEE611-AFD4-43B7-964F-8FCBD864B427}" destId="{8EC5F328-8D9F-4B7B-8DBD-A878B26406FD}" srcOrd="1" destOrd="0" presId="urn:microsoft.com/office/officeart/2005/8/layout/radial2"/>
    <dgm:cxn modelId="{29BC853B-6D9F-4FC2-A958-DD1749D71877}" type="presParOf" srcId="{DD2F562F-8FCE-43EB-84C7-20823EA995E4}" destId="{975A12B6-FEA8-42EA-96DC-779F14DD427F}" srcOrd="5" destOrd="0" presId="urn:microsoft.com/office/officeart/2005/8/layout/radial2"/>
    <dgm:cxn modelId="{5DEEDA56-406A-4F4F-9F77-0809669A0CFC}" type="presParOf" srcId="{DD2F562F-8FCE-43EB-84C7-20823EA995E4}" destId="{7FD581EE-620D-4C67-B111-184A7EDA80FA}" srcOrd="6" destOrd="0" presId="urn:microsoft.com/office/officeart/2005/8/layout/radial2"/>
    <dgm:cxn modelId="{B56AAF1A-B8F8-4A80-A30A-216D5CBF02D5}" type="presParOf" srcId="{7FD581EE-620D-4C67-B111-184A7EDA80FA}" destId="{63BACEE5-414F-4E83-86B0-319E4F4AA77F}" srcOrd="0" destOrd="0" presId="urn:microsoft.com/office/officeart/2005/8/layout/radial2"/>
    <dgm:cxn modelId="{B09AE12D-3750-46C3-8A6E-5D5C4268CDB2}" type="presParOf" srcId="{7FD581EE-620D-4C67-B111-184A7EDA80FA}" destId="{2DE8799F-E128-418B-91AD-D79B54B34016}" srcOrd="1" destOrd="0" presId="urn:microsoft.com/office/officeart/2005/8/layout/radial2"/>
    <dgm:cxn modelId="{6F0CDC86-7985-47BD-93F5-F61B153E591B}" type="presParOf" srcId="{DD2F562F-8FCE-43EB-84C7-20823EA995E4}" destId="{3F1581B6-F19C-4120-AC95-52A7801871B1}" srcOrd="7" destOrd="0" presId="urn:microsoft.com/office/officeart/2005/8/layout/radial2"/>
    <dgm:cxn modelId="{7F831F82-5C02-4254-9112-787464941C97}" type="presParOf" srcId="{DD2F562F-8FCE-43EB-84C7-20823EA995E4}" destId="{F810DE96-6D37-4603-89B8-1751C59BDD1E}" srcOrd="8" destOrd="0" presId="urn:microsoft.com/office/officeart/2005/8/layout/radial2"/>
    <dgm:cxn modelId="{DFA5A7E4-0309-47E2-81D0-F5D603E6E98F}" type="presParOf" srcId="{F810DE96-6D37-4603-89B8-1751C59BDD1E}" destId="{A47F081F-19BE-4744-A557-6E3193C00AEA}" srcOrd="0" destOrd="0" presId="urn:microsoft.com/office/officeart/2005/8/layout/radial2"/>
    <dgm:cxn modelId="{DF7666FD-BBA4-4876-9CE6-B15BDD9E122E}" type="presParOf" srcId="{F810DE96-6D37-4603-89B8-1751C59BDD1E}" destId="{593F06CC-94ED-46AF-9918-AB43ECA2995A}" srcOrd="1" destOrd="0" presId="urn:microsoft.com/office/officeart/2005/8/layout/radial2"/>
    <dgm:cxn modelId="{8127072E-4DEB-4E83-B04B-7291A6941F30}" type="presParOf" srcId="{DD2F562F-8FCE-43EB-84C7-20823EA995E4}" destId="{0FFC9A60-B255-4104-8B8E-6845731FF314}" srcOrd="9" destOrd="0" presId="urn:microsoft.com/office/officeart/2005/8/layout/radial2"/>
    <dgm:cxn modelId="{4F81578D-0032-4929-B6BF-D1E1A57195AA}" type="presParOf" srcId="{DD2F562F-8FCE-43EB-84C7-20823EA995E4}" destId="{4844AFF7-757F-4D52-A72B-D89BC3A011CB}" srcOrd="10" destOrd="0" presId="urn:microsoft.com/office/officeart/2005/8/layout/radial2"/>
    <dgm:cxn modelId="{A348D165-072D-4A16-92BF-D7A997A6F4CA}" type="presParOf" srcId="{4844AFF7-757F-4D52-A72B-D89BC3A011CB}" destId="{3C1E139C-9B6D-49D4-BEBE-587C7C0C5B1B}" srcOrd="0" destOrd="0" presId="urn:microsoft.com/office/officeart/2005/8/layout/radial2"/>
    <dgm:cxn modelId="{028F0EFE-BF21-4CEA-806C-CC7A931370A5}" type="presParOf" srcId="{4844AFF7-757F-4D52-A72B-D89BC3A011CB}" destId="{03DA52DD-98F5-49B0-8C7D-652A3E6B19B1}" srcOrd="1" destOrd="0" presId="urn:microsoft.com/office/officeart/2005/8/layout/radial2"/>
    <dgm:cxn modelId="{0757D67B-BD84-4AAE-89DC-0D9C62E7F0FB}" type="presParOf" srcId="{DD2F562F-8FCE-43EB-84C7-20823EA995E4}" destId="{D2F50E98-60F0-44AB-B2BF-947AE320F25F}" srcOrd="11" destOrd="0" presId="urn:microsoft.com/office/officeart/2005/8/layout/radial2"/>
    <dgm:cxn modelId="{DB18A9F9-BC0E-4EAC-B583-EE6CAB4EFC3A}" type="presParOf" srcId="{DD2F562F-8FCE-43EB-84C7-20823EA995E4}" destId="{FBA0A188-20B7-4529-A08B-A8EE86407B3B}" srcOrd="12" destOrd="0" presId="urn:microsoft.com/office/officeart/2005/8/layout/radial2"/>
    <dgm:cxn modelId="{36DE45D8-FEF0-42EC-B33D-0D2346AD52A7}" type="presParOf" srcId="{FBA0A188-20B7-4529-A08B-A8EE86407B3B}" destId="{0C14C9DD-CA5D-4B49-B19B-2EDC24AAB5BC}" srcOrd="0" destOrd="0" presId="urn:microsoft.com/office/officeart/2005/8/layout/radial2"/>
    <dgm:cxn modelId="{DFDC9B14-36AD-4796-9E0F-6830E5B8289F}" type="presParOf" srcId="{FBA0A188-20B7-4529-A08B-A8EE86407B3B}" destId="{3E865B0C-71B3-422F-92C4-98065B6CCDB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C8E2A5-EE94-40FE-9578-A4A58235605B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C31780-DDDD-4F78-87F5-C613C5964BA6}">
      <dgm:prSet phldrT="[Текст]"/>
      <dgm:spPr/>
      <dgm:t>
        <a:bodyPr/>
        <a:lstStyle/>
        <a:p>
          <a:r>
            <a:rPr lang="en-US" dirty="0" smtClean="0"/>
            <a:t> </a:t>
          </a:r>
          <a:r>
            <a:rPr lang="en-US" dirty="0" err="1" smtClean="0"/>
            <a:t>Wo</a:t>
          </a:r>
          <a:r>
            <a:rPr lang="en-US" dirty="0" smtClean="0"/>
            <a:t>?</a:t>
          </a:r>
          <a:endParaRPr lang="ru-RU" dirty="0"/>
        </a:p>
      </dgm:t>
    </dgm:pt>
    <dgm:pt modelId="{D6DB5940-B07C-4E3D-BDB3-EB508AE2007B}" type="parTrans" cxnId="{E1AA37EC-77F4-4E47-B048-FD28B2DFE190}">
      <dgm:prSet/>
      <dgm:spPr/>
      <dgm:t>
        <a:bodyPr/>
        <a:lstStyle/>
        <a:p>
          <a:endParaRPr lang="ru-RU"/>
        </a:p>
      </dgm:t>
    </dgm:pt>
    <dgm:pt modelId="{4C89351C-8958-4500-B320-095E7BEB2088}" type="sibTrans" cxnId="{E1AA37EC-77F4-4E47-B048-FD28B2DFE190}">
      <dgm:prSet/>
      <dgm:spPr/>
      <dgm:t>
        <a:bodyPr/>
        <a:lstStyle/>
        <a:p>
          <a:endParaRPr lang="ru-RU"/>
        </a:p>
      </dgm:t>
    </dgm:pt>
    <dgm:pt modelId="{B7F375A0-AA82-4050-9451-11A0E948C82F}">
      <dgm:prSet phldrT="[Текст]" custT="1"/>
      <dgm:spPr/>
      <dgm:t>
        <a:bodyPr/>
        <a:lstStyle/>
        <a:p>
          <a:r>
            <a:rPr lang="en-US" sz="2800" b="1" dirty="0" err="1" smtClean="0"/>
            <a:t>Bücher</a:t>
          </a:r>
          <a:endParaRPr lang="ru-RU" sz="2800" b="1" dirty="0"/>
        </a:p>
      </dgm:t>
    </dgm:pt>
    <dgm:pt modelId="{1FF37682-558E-4D66-8AF9-F92D9D624EFA}" type="parTrans" cxnId="{12F82531-9B28-492D-95F4-597F8890BE06}">
      <dgm:prSet/>
      <dgm:spPr/>
      <dgm:t>
        <a:bodyPr/>
        <a:lstStyle/>
        <a:p>
          <a:endParaRPr lang="ru-RU"/>
        </a:p>
      </dgm:t>
    </dgm:pt>
    <dgm:pt modelId="{21B587E1-9478-410D-A4E6-B2E407222180}" type="sibTrans" cxnId="{12F82531-9B28-492D-95F4-597F8890BE06}">
      <dgm:prSet/>
      <dgm:spPr/>
      <dgm:t>
        <a:bodyPr/>
        <a:lstStyle/>
        <a:p>
          <a:endParaRPr lang="ru-RU"/>
        </a:p>
      </dgm:t>
    </dgm:pt>
    <dgm:pt modelId="{B978BF8D-5FAF-489A-8027-CD2677D53128}">
      <dgm:prSet phldrT="[Текст]" custT="1"/>
      <dgm:spPr/>
      <dgm:t>
        <a:bodyPr/>
        <a:lstStyle/>
        <a:p>
          <a:r>
            <a:rPr lang="en-US" sz="2800" b="1" dirty="0" err="1" smtClean="0"/>
            <a:t>Schule</a:t>
          </a:r>
          <a:endParaRPr lang="ru-RU" sz="2800" b="1" dirty="0"/>
        </a:p>
      </dgm:t>
    </dgm:pt>
    <dgm:pt modelId="{2A9B656D-3AB4-421C-AEBC-92AF786FE749}" type="parTrans" cxnId="{8B334D8D-CB70-4B27-A049-0396E00B8365}">
      <dgm:prSet/>
      <dgm:spPr/>
      <dgm:t>
        <a:bodyPr/>
        <a:lstStyle/>
        <a:p>
          <a:endParaRPr lang="ru-RU"/>
        </a:p>
      </dgm:t>
    </dgm:pt>
    <dgm:pt modelId="{38731F05-721D-41A1-98B5-084E772C265F}" type="sibTrans" cxnId="{8B334D8D-CB70-4B27-A049-0396E00B8365}">
      <dgm:prSet/>
      <dgm:spPr/>
      <dgm:t>
        <a:bodyPr/>
        <a:lstStyle/>
        <a:p>
          <a:endParaRPr lang="ru-RU"/>
        </a:p>
      </dgm:t>
    </dgm:pt>
    <dgm:pt modelId="{28C6453A-40CD-4CD9-A825-8DFE0C716780}">
      <dgm:prSet phldrT="[Текст]" custT="1"/>
      <dgm:spPr/>
      <dgm:t>
        <a:bodyPr/>
        <a:lstStyle/>
        <a:p>
          <a:r>
            <a:rPr lang="en-US" sz="2800" b="1" dirty="0" err="1" smtClean="0"/>
            <a:t>Ausland</a:t>
          </a:r>
          <a:endParaRPr lang="ru-RU" sz="2800" b="1" dirty="0"/>
        </a:p>
      </dgm:t>
    </dgm:pt>
    <dgm:pt modelId="{74691A5A-926E-4F13-99AE-A3E1C3361B71}" type="parTrans" cxnId="{0131B852-30EA-4406-A22E-F212AF6EAEDF}">
      <dgm:prSet/>
      <dgm:spPr/>
      <dgm:t>
        <a:bodyPr/>
        <a:lstStyle/>
        <a:p>
          <a:endParaRPr lang="ru-RU"/>
        </a:p>
      </dgm:t>
    </dgm:pt>
    <dgm:pt modelId="{EE701766-799E-4840-BA33-D03218025D4B}" type="sibTrans" cxnId="{0131B852-30EA-4406-A22E-F212AF6EAEDF}">
      <dgm:prSet/>
      <dgm:spPr/>
      <dgm:t>
        <a:bodyPr/>
        <a:lstStyle/>
        <a:p>
          <a:endParaRPr lang="ru-RU"/>
        </a:p>
      </dgm:t>
    </dgm:pt>
    <dgm:pt modelId="{7785EE8D-279E-4C55-9E3F-D664C7961354}">
      <dgm:prSet phldrT="[Текст]" custT="1"/>
      <dgm:spPr/>
      <dgm:t>
        <a:bodyPr/>
        <a:lstStyle/>
        <a:p>
          <a:r>
            <a:rPr lang="en-US" sz="2800" b="1" dirty="0" smtClean="0"/>
            <a:t>Internet</a:t>
          </a:r>
          <a:endParaRPr lang="ru-RU" sz="2800" b="1" dirty="0"/>
        </a:p>
      </dgm:t>
    </dgm:pt>
    <dgm:pt modelId="{AE8023E5-BBF6-49A1-A6A9-3DC5413CC908}" type="parTrans" cxnId="{5D103EB2-938E-4796-9D67-EECE7B7D2B69}">
      <dgm:prSet/>
      <dgm:spPr/>
      <dgm:t>
        <a:bodyPr/>
        <a:lstStyle/>
        <a:p>
          <a:endParaRPr lang="ru-RU"/>
        </a:p>
      </dgm:t>
    </dgm:pt>
    <dgm:pt modelId="{A57CE6D1-6991-494D-AF4F-32DB9CEA7532}" type="sibTrans" cxnId="{5D103EB2-938E-4796-9D67-EECE7B7D2B69}">
      <dgm:prSet/>
      <dgm:spPr/>
      <dgm:t>
        <a:bodyPr/>
        <a:lstStyle/>
        <a:p>
          <a:endParaRPr lang="ru-RU"/>
        </a:p>
      </dgm:t>
    </dgm:pt>
    <dgm:pt modelId="{D95B84B6-A70B-4901-AAE6-66F6E486E6B7}" type="pres">
      <dgm:prSet presAssocID="{ABC8E2A5-EE94-40FE-9578-A4A58235605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271C76-001B-449E-8C01-E6CB53ADB983}" type="pres">
      <dgm:prSet presAssocID="{C0C31780-DDDD-4F78-87F5-C613C5964BA6}" presName="centerShape" presStyleLbl="node0" presStyleIdx="0" presStyleCnt="1" custLinFactNeighborX="2598" custLinFactNeighborY="-722"/>
      <dgm:spPr/>
      <dgm:t>
        <a:bodyPr/>
        <a:lstStyle/>
        <a:p>
          <a:endParaRPr lang="ru-RU"/>
        </a:p>
      </dgm:t>
    </dgm:pt>
    <dgm:pt modelId="{723294E4-F850-4F93-97FE-E2A82D33F943}" type="pres">
      <dgm:prSet presAssocID="{1FF37682-558E-4D66-8AF9-F92D9D624EFA}" presName="Name9" presStyleLbl="parChTrans1D2" presStyleIdx="0" presStyleCnt="4"/>
      <dgm:spPr/>
      <dgm:t>
        <a:bodyPr/>
        <a:lstStyle/>
        <a:p>
          <a:endParaRPr lang="ru-RU"/>
        </a:p>
      </dgm:t>
    </dgm:pt>
    <dgm:pt modelId="{A48C9218-B0F9-4D32-B624-0D5449D7637B}" type="pres">
      <dgm:prSet presAssocID="{1FF37682-558E-4D66-8AF9-F92D9D624EFA}" presName="connTx" presStyleLbl="parChTrans1D2" presStyleIdx="0" presStyleCnt="4"/>
      <dgm:spPr/>
      <dgm:t>
        <a:bodyPr/>
        <a:lstStyle/>
        <a:p>
          <a:endParaRPr lang="ru-RU"/>
        </a:p>
      </dgm:t>
    </dgm:pt>
    <dgm:pt modelId="{0BDBCBB1-BCBB-48EF-8B65-2E35747C5879}" type="pres">
      <dgm:prSet presAssocID="{B7F375A0-AA82-4050-9451-11A0E948C82F}" presName="node" presStyleLbl="node1" presStyleIdx="0" presStyleCnt="4" custScaleX="116733" custRadScaleRad="101172" custRadScaleInc="6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0605B-F070-4F42-99B1-F77FED014030}" type="pres">
      <dgm:prSet presAssocID="{2A9B656D-3AB4-421C-AEBC-92AF786FE749}" presName="Name9" presStyleLbl="parChTrans1D2" presStyleIdx="1" presStyleCnt="4"/>
      <dgm:spPr/>
      <dgm:t>
        <a:bodyPr/>
        <a:lstStyle/>
        <a:p>
          <a:endParaRPr lang="ru-RU"/>
        </a:p>
      </dgm:t>
    </dgm:pt>
    <dgm:pt modelId="{4A2F2573-7C27-44CA-98D7-5FE13C0CC536}" type="pres">
      <dgm:prSet presAssocID="{2A9B656D-3AB4-421C-AEBC-92AF786FE749}" presName="connTx" presStyleLbl="parChTrans1D2" presStyleIdx="1" presStyleCnt="4"/>
      <dgm:spPr/>
      <dgm:t>
        <a:bodyPr/>
        <a:lstStyle/>
        <a:p>
          <a:endParaRPr lang="ru-RU"/>
        </a:p>
      </dgm:t>
    </dgm:pt>
    <dgm:pt modelId="{5D146B25-ECBC-453A-A912-9E8DF20A6C61}" type="pres">
      <dgm:prSet presAssocID="{B978BF8D-5FAF-489A-8027-CD2677D53128}" presName="node" presStyleLbl="node1" presStyleIdx="1" presStyleCnt="4" custScaleX="117294" custRadScaleRad="136349" custRadScaleInc="-1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470C85-8F05-49FA-8BD1-9F06DFAD27D2}" type="pres">
      <dgm:prSet presAssocID="{74691A5A-926E-4F13-99AE-A3E1C3361B71}" presName="Name9" presStyleLbl="parChTrans1D2" presStyleIdx="2" presStyleCnt="4"/>
      <dgm:spPr/>
      <dgm:t>
        <a:bodyPr/>
        <a:lstStyle/>
        <a:p>
          <a:endParaRPr lang="ru-RU"/>
        </a:p>
      </dgm:t>
    </dgm:pt>
    <dgm:pt modelId="{DE5A31EB-B612-47F6-BC1F-D46852CE0F32}" type="pres">
      <dgm:prSet presAssocID="{74691A5A-926E-4F13-99AE-A3E1C3361B71}" presName="connTx" presStyleLbl="parChTrans1D2" presStyleIdx="2" presStyleCnt="4"/>
      <dgm:spPr/>
      <dgm:t>
        <a:bodyPr/>
        <a:lstStyle/>
        <a:p>
          <a:endParaRPr lang="ru-RU"/>
        </a:p>
      </dgm:t>
    </dgm:pt>
    <dgm:pt modelId="{DCC905F8-C795-4AA1-ABB6-B6953B80DE73}" type="pres">
      <dgm:prSet presAssocID="{28C6453A-40CD-4CD9-A825-8DFE0C716780}" presName="node" presStyleLbl="node1" presStyleIdx="2" presStyleCnt="4" custScaleX="124819" custRadScaleRad="101613" custRadScaleInc="-6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8650A-3023-48BA-A1CF-D0C41729FD8D}" type="pres">
      <dgm:prSet presAssocID="{AE8023E5-BBF6-49A1-A6A9-3DC5413CC908}" presName="Name9" presStyleLbl="parChTrans1D2" presStyleIdx="3" presStyleCnt="4"/>
      <dgm:spPr/>
      <dgm:t>
        <a:bodyPr/>
        <a:lstStyle/>
        <a:p>
          <a:endParaRPr lang="ru-RU"/>
        </a:p>
      </dgm:t>
    </dgm:pt>
    <dgm:pt modelId="{1749597C-78D7-45B9-946E-3FD753E9F7CC}" type="pres">
      <dgm:prSet presAssocID="{AE8023E5-BBF6-49A1-A6A9-3DC5413CC908}" presName="connTx" presStyleLbl="parChTrans1D2" presStyleIdx="3" presStyleCnt="4"/>
      <dgm:spPr/>
      <dgm:t>
        <a:bodyPr/>
        <a:lstStyle/>
        <a:p>
          <a:endParaRPr lang="ru-RU"/>
        </a:p>
      </dgm:t>
    </dgm:pt>
    <dgm:pt modelId="{C7B165CD-176D-439E-9D79-5B33DDE5E154}" type="pres">
      <dgm:prSet presAssocID="{7785EE8D-279E-4C55-9E3F-D664C7961354}" presName="node" presStyleLbl="node1" presStyleIdx="3" presStyleCnt="4" custScaleX="125942" custRadScaleRad="125958" custRadScaleInc="14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4A57B9-8F2F-4569-9434-B5C173176306}" type="presOf" srcId="{C0C31780-DDDD-4F78-87F5-C613C5964BA6}" destId="{F4271C76-001B-449E-8C01-E6CB53ADB983}" srcOrd="0" destOrd="0" presId="urn:microsoft.com/office/officeart/2005/8/layout/radial1"/>
    <dgm:cxn modelId="{12F82531-9B28-492D-95F4-597F8890BE06}" srcId="{C0C31780-DDDD-4F78-87F5-C613C5964BA6}" destId="{B7F375A0-AA82-4050-9451-11A0E948C82F}" srcOrd="0" destOrd="0" parTransId="{1FF37682-558E-4D66-8AF9-F92D9D624EFA}" sibTransId="{21B587E1-9478-410D-A4E6-B2E407222180}"/>
    <dgm:cxn modelId="{7B2DB4B8-B9BA-485B-8DC1-7FD59B28985B}" type="presOf" srcId="{28C6453A-40CD-4CD9-A825-8DFE0C716780}" destId="{DCC905F8-C795-4AA1-ABB6-B6953B80DE73}" srcOrd="0" destOrd="0" presId="urn:microsoft.com/office/officeart/2005/8/layout/radial1"/>
    <dgm:cxn modelId="{FEC8BD1D-6FF7-4B16-B981-2E83EA9A1590}" type="presOf" srcId="{1FF37682-558E-4D66-8AF9-F92D9D624EFA}" destId="{A48C9218-B0F9-4D32-B624-0D5449D7637B}" srcOrd="1" destOrd="0" presId="urn:microsoft.com/office/officeart/2005/8/layout/radial1"/>
    <dgm:cxn modelId="{2499AB73-FB49-4272-BBCA-BB0D81668920}" type="presOf" srcId="{AE8023E5-BBF6-49A1-A6A9-3DC5413CC908}" destId="{1749597C-78D7-45B9-946E-3FD753E9F7CC}" srcOrd="1" destOrd="0" presId="urn:microsoft.com/office/officeart/2005/8/layout/radial1"/>
    <dgm:cxn modelId="{0FA2C156-C064-4D05-881C-CE55BCBE4806}" type="presOf" srcId="{74691A5A-926E-4F13-99AE-A3E1C3361B71}" destId="{F5470C85-8F05-49FA-8BD1-9F06DFAD27D2}" srcOrd="0" destOrd="0" presId="urn:microsoft.com/office/officeart/2005/8/layout/radial1"/>
    <dgm:cxn modelId="{42267671-ECD0-486B-8298-51AE0EF718D7}" type="presOf" srcId="{2A9B656D-3AB4-421C-AEBC-92AF786FE749}" destId="{4A2F2573-7C27-44CA-98D7-5FE13C0CC536}" srcOrd="1" destOrd="0" presId="urn:microsoft.com/office/officeart/2005/8/layout/radial1"/>
    <dgm:cxn modelId="{D50FCE0A-CDA1-40CB-B41A-8FF38BE6E518}" type="presOf" srcId="{74691A5A-926E-4F13-99AE-A3E1C3361B71}" destId="{DE5A31EB-B612-47F6-BC1F-D46852CE0F32}" srcOrd="1" destOrd="0" presId="urn:microsoft.com/office/officeart/2005/8/layout/radial1"/>
    <dgm:cxn modelId="{5D103EB2-938E-4796-9D67-EECE7B7D2B69}" srcId="{C0C31780-DDDD-4F78-87F5-C613C5964BA6}" destId="{7785EE8D-279E-4C55-9E3F-D664C7961354}" srcOrd="3" destOrd="0" parTransId="{AE8023E5-BBF6-49A1-A6A9-3DC5413CC908}" sibTransId="{A57CE6D1-6991-494D-AF4F-32DB9CEA7532}"/>
    <dgm:cxn modelId="{3706DF45-3846-4074-A236-FFD40B73ECED}" type="presOf" srcId="{2A9B656D-3AB4-421C-AEBC-92AF786FE749}" destId="{B2D0605B-F070-4F42-99B1-F77FED014030}" srcOrd="0" destOrd="0" presId="urn:microsoft.com/office/officeart/2005/8/layout/radial1"/>
    <dgm:cxn modelId="{8B334D8D-CB70-4B27-A049-0396E00B8365}" srcId="{C0C31780-DDDD-4F78-87F5-C613C5964BA6}" destId="{B978BF8D-5FAF-489A-8027-CD2677D53128}" srcOrd="1" destOrd="0" parTransId="{2A9B656D-3AB4-421C-AEBC-92AF786FE749}" sibTransId="{38731F05-721D-41A1-98B5-084E772C265F}"/>
    <dgm:cxn modelId="{79949AC2-8886-4B23-A1C9-A77298B12A19}" type="presOf" srcId="{AE8023E5-BBF6-49A1-A6A9-3DC5413CC908}" destId="{96C8650A-3023-48BA-A1CF-D0C41729FD8D}" srcOrd="0" destOrd="0" presId="urn:microsoft.com/office/officeart/2005/8/layout/radial1"/>
    <dgm:cxn modelId="{900B83C1-E4F8-469F-BF16-C632702F6267}" type="presOf" srcId="{B978BF8D-5FAF-489A-8027-CD2677D53128}" destId="{5D146B25-ECBC-453A-A912-9E8DF20A6C61}" srcOrd="0" destOrd="0" presId="urn:microsoft.com/office/officeart/2005/8/layout/radial1"/>
    <dgm:cxn modelId="{0131B852-30EA-4406-A22E-F212AF6EAEDF}" srcId="{C0C31780-DDDD-4F78-87F5-C613C5964BA6}" destId="{28C6453A-40CD-4CD9-A825-8DFE0C716780}" srcOrd="2" destOrd="0" parTransId="{74691A5A-926E-4F13-99AE-A3E1C3361B71}" sibTransId="{EE701766-799E-4840-BA33-D03218025D4B}"/>
    <dgm:cxn modelId="{F009D394-76BF-464B-A293-E620E58462B9}" type="presOf" srcId="{B7F375A0-AA82-4050-9451-11A0E948C82F}" destId="{0BDBCBB1-BCBB-48EF-8B65-2E35747C5879}" srcOrd="0" destOrd="0" presId="urn:microsoft.com/office/officeart/2005/8/layout/radial1"/>
    <dgm:cxn modelId="{E1AA37EC-77F4-4E47-B048-FD28B2DFE190}" srcId="{ABC8E2A5-EE94-40FE-9578-A4A58235605B}" destId="{C0C31780-DDDD-4F78-87F5-C613C5964BA6}" srcOrd="0" destOrd="0" parTransId="{D6DB5940-B07C-4E3D-BDB3-EB508AE2007B}" sibTransId="{4C89351C-8958-4500-B320-095E7BEB2088}"/>
    <dgm:cxn modelId="{EB597CB1-7F7B-4630-9DF7-1EB30E7299E0}" type="presOf" srcId="{7785EE8D-279E-4C55-9E3F-D664C7961354}" destId="{C7B165CD-176D-439E-9D79-5B33DDE5E154}" srcOrd="0" destOrd="0" presId="urn:microsoft.com/office/officeart/2005/8/layout/radial1"/>
    <dgm:cxn modelId="{A70ADC0E-8704-429B-8AC9-074FD6414F0A}" type="presOf" srcId="{ABC8E2A5-EE94-40FE-9578-A4A58235605B}" destId="{D95B84B6-A70B-4901-AAE6-66F6E486E6B7}" srcOrd="0" destOrd="0" presId="urn:microsoft.com/office/officeart/2005/8/layout/radial1"/>
    <dgm:cxn modelId="{F9045FBB-CC83-48E8-98DD-4C2E29BFAEEE}" type="presOf" srcId="{1FF37682-558E-4D66-8AF9-F92D9D624EFA}" destId="{723294E4-F850-4F93-97FE-E2A82D33F943}" srcOrd="0" destOrd="0" presId="urn:microsoft.com/office/officeart/2005/8/layout/radial1"/>
    <dgm:cxn modelId="{AADF3895-D00D-4522-8C8D-478691D2A4BE}" type="presParOf" srcId="{D95B84B6-A70B-4901-AAE6-66F6E486E6B7}" destId="{F4271C76-001B-449E-8C01-E6CB53ADB983}" srcOrd="0" destOrd="0" presId="urn:microsoft.com/office/officeart/2005/8/layout/radial1"/>
    <dgm:cxn modelId="{EEF526A6-B98A-4C54-824C-75C4C64B676E}" type="presParOf" srcId="{D95B84B6-A70B-4901-AAE6-66F6E486E6B7}" destId="{723294E4-F850-4F93-97FE-E2A82D33F943}" srcOrd="1" destOrd="0" presId="urn:microsoft.com/office/officeart/2005/8/layout/radial1"/>
    <dgm:cxn modelId="{F8855BA6-B84E-409E-9069-CBF38BFAE412}" type="presParOf" srcId="{723294E4-F850-4F93-97FE-E2A82D33F943}" destId="{A48C9218-B0F9-4D32-B624-0D5449D7637B}" srcOrd="0" destOrd="0" presId="urn:microsoft.com/office/officeart/2005/8/layout/radial1"/>
    <dgm:cxn modelId="{75B704EC-C0CE-4A6C-8953-7DA854A5B8BA}" type="presParOf" srcId="{D95B84B6-A70B-4901-AAE6-66F6E486E6B7}" destId="{0BDBCBB1-BCBB-48EF-8B65-2E35747C5879}" srcOrd="2" destOrd="0" presId="urn:microsoft.com/office/officeart/2005/8/layout/radial1"/>
    <dgm:cxn modelId="{FD7759D9-B248-4618-92C8-10A24C68D18A}" type="presParOf" srcId="{D95B84B6-A70B-4901-AAE6-66F6E486E6B7}" destId="{B2D0605B-F070-4F42-99B1-F77FED014030}" srcOrd="3" destOrd="0" presId="urn:microsoft.com/office/officeart/2005/8/layout/radial1"/>
    <dgm:cxn modelId="{7763CFEB-C5B8-4BF0-96D6-1EBD561A27A8}" type="presParOf" srcId="{B2D0605B-F070-4F42-99B1-F77FED014030}" destId="{4A2F2573-7C27-44CA-98D7-5FE13C0CC536}" srcOrd="0" destOrd="0" presId="urn:microsoft.com/office/officeart/2005/8/layout/radial1"/>
    <dgm:cxn modelId="{FB2E90CF-1837-4E45-AB12-A4BE4D82DE8C}" type="presParOf" srcId="{D95B84B6-A70B-4901-AAE6-66F6E486E6B7}" destId="{5D146B25-ECBC-453A-A912-9E8DF20A6C61}" srcOrd="4" destOrd="0" presId="urn:microsoft.com/office/officeart/2005/8/layout/radial1"/>
    <dgm:cxn modelId="{28035A30-BC81-413F-BACA-6C8867ED5788}" type="presParOf" srcId="{D95B84B6-A70B-4901-AAE6-66F6E486E6B7}" destId="{F5470C85-8F05-49FA-8BD1-9F06DFAD27D2}" srcOrd="5" destOrd="0" presId="urn:microsoft.com/office/officeart/2005/8/layout/radial1"/>
    <dgm:cxn modelId="{45F055D7-A6F4-4AB9-96FA-FC74DC676686}" type="presParOf" srcId="{F5470C85-8F05-49FA-8BD1-9F06DFAD27D2}" destId="{DE5A31EB-B612-47F6-BC1F-D46852CE0F32}" srcOrd="0" destOrd="0" presId="urn:microsoft.com/office/officeart/2005/8/layout/radial1"/>
    <dgm:cxn modelId="{CEFD8CC8-A27F-42AF-B199-037401E3B3FA}" type="presParOf" srcId="{D95B84B6-A70B-4901-AAE6-66F6E486E6B7}" destId="{DCC905F8-C795-4AA1-ABB6-B6953B80DE73}" srcOrd="6" destOrd="0" presId="urn:microsoft.com/office/officeart/2005/8/layout/radial1"/>
    <dgm:cxn modelId="{1B1E5B0D-F3E8-411A-BEC8-D13DD59F3E53}" type="presParOf" srcId="{D95B84B6-A70B-4901-AAE6-66F6E486E6B7}" destId="{96C8650A-3023-48BA-A1CF-D0C41729FD8D}" srcOrd="7" destOrd="0" presId="urn:microsoft.com/office/officeart/2005/8/layout/radial1"/>
    <dgm:cxn modelId="{E6DBD584-5D00-4039-A73E-DE0D66FE583E}" type="presParOf" srcId="{96C8650A-3023-48BA-A1CF-D0C41729FD8D}" destId="{1749597C-78D7-45B9-946E-3FD753E9F7CC}" srcOrd="0" destOrd="0" presId="urn:microsoft.com/office/officeart/2005/8/layout/radial1"/>
    <dgm:cxn modelId="{BD949A57-AD45-4677-85C1-4DBE49766AD4}" type="presParOf" srcId="{D95B84B6-A70B-4901-AAE6-66F6E486E6B7}" destId="{C7B165CD-176D-439E-9D79-5B33DDE5E154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5F30C-42D2-4159-82B9-8C1C11C39FFF}">
      <dsp:nvSpPr>
        <dsp:cNvPr id="0" name=""/>
        <dsp:cNvSpPr/>
      </dsp:nvSpPr>
      <dsp:spPr>
        <a:xfrm rot="10800000">
          <a:off x="207027" y="7229"/>
          <a:ext cx="7992891" cy="582541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9483" tIns="240030" rIns="448056" bIns="24003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 dirty="0" smtClean="0"/>
            <a:t>   </a:t>
          </a:r>
          <a:r>
            <a:rPr lang="en-US" sz="6300" kern="1200" dirty="0" err="1" smtClean="0"/>
            <a:t>Guten</a:t>
          </a:r>
          <a:r>
            <a:rPr lang="en-US" sz="6300" kern="1200" dirty="0" smtClean="0"/>
            <a:t>                                                                                    </a:t>
          </a:r>
          <a:r>
            <a:rPr lang="en-US" sz="6300" kern="1200" dirty="0" err="1" smtClean="0"/>
            <a:t>Morgen</a:t>
          </a:r>
          <a:r>
            <a:rPr lang="en-US" sz="6300" kern="1200" dirty="0" smtClean="0"/>
            <a:t>!</a:t>
          </a:r>
          <a:endParaRPr lang="ru-RU" sz="6300" kern="1200" dirty="0"/>
        </a:p>
      </dsp:txBody>
      <dsp:txXfrm rot="10800000">
        <a:off x="1663381" y="7229"/>
        <a:ext cx="6536537" cy="5825418"/>
      </dsp:txXfrm>
    </dsp:sp>
    <dsp:sp modelId="{2893DA7B-D7BA-4F97-8D4A-954381321DAE}">
      <dsp:nvSpPr>
        <dsp:cNvPr id="0" name=""/>
        <dsp:cNvSpPr/>
      </dsp:nvSpPr>
      <dsp:spPr>
        <a:xfrm>
          <a:off x="-3" y="1080119"/>
          <a:ext cx="3505736" cy="355054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F8313-3B15-468F-941C-B689CEDA09CC}">
      <dsp:nvSpPr>
        <dsp:cNvPr id="0" name=""/>
        <dsp:cNvSpPr/>
      </dsp:nvSpPr>
      <dsp:spPr>
        <a:xfrm>
          <a:off x="1368152" y="1996269"/>
          <a:ext cx="5531854" cy="1665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Deutschsprachkentnisse</a:t>
          </a:r>
          <a:endParaRPr lang="ru-RU" sz="3200" kern="1200" dirty="0"/>
        </a:p>
      </dsp:txBody>
      <dsp:txXfrm>
        <a:off x="1449453" y="2077570"/>
        <a:ext cx="5369252" cy="1502851"/>
      </dsp:txXfrm>
    </dsp:sp>
    <dsp:sp modelId="{0B938EA6-53C9-4D15-9CD9-03F006DCA958}">
      <dsp:nvSpPr>
        <dsp:cNvPr id="0" name=""/>
        <dsp:cNvSpPr/>
      </dsp:nvSpPr>
      <dsp:spPr>
        <a:xfrm rot="16005787">
          <a:off x="3832552" y="1755819"/>
          <a:ext cx="48166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1667" y="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2CEC13-7A6D-4B6E-B3EC-CB65170C3149}">
      <dsp:nvSpPr>
        <dsp:cNvPr id="0" name=""/>
        <dsp:cNvSpPr/>
      </dsp:nvSpPr>
      <dsp:spPr>
        <a:xfrm>
          <a:off x="2210933" y="171636"/>
          <a:ext cx="3621715" cy="13437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Schüleraustausch</a:t>
          </a:r>
          <a:endParaRPr lang="ru-RU" sz="3200" kern="1200" dirty="0"/>
        </a:p>
      </dsp:txBody>
      <dsp:txXfrm>
        <a:off x="2276529" y="237232"/>
        <a:ext cx="3490523" cy="1212541"/>
      </dsp:txXfrm>
    </dsp:sp>
    <dsp:sp modelId="{12C70183-B405-48BF-AF66-7720BAD2AFF7}">
      <dsp:nvSpPr>
        <dsp:cNvPr id="0" name=""/>
        <dsp:cNvSpPr/>
      </dsp:nvSpPr>
      <dsp:spPr>
        <a:xfrm rot="2581289">
          <a:off x="4924961" y="3919093"/>
          <a:ext cx="75445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4451" y="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28E512-379E-4883-9057-43BBA95F836D}">
      <dsp:nvSpPr>
        <dsp:cNvPr id="0" name=""/>
        <dsp:cNvSpPr/>
      </dsp:nvSpPr>
      <dsp:spPr>
        <a:xfrm>
          <a:off x="4896538" y="4176464"/>
          <a:ext cx="2819093" cy="13589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Internationale</a:t>
          </a:r>
          <a:r>
            <a:rPr lang="en-US" sz="2800" kern="1200" dirty="0" smtClean="0"/>
            <a:t>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Jugendprojekte</a:t>
          </a:r>
          <a:endParaRPr lang="ru-RU" sz="2800" kern="1200" dirty="0"/>
        </a:p>
      </dsp:txBody>
      <dsp:txXfrm>
        <a:off x="4962877" y="4242803"/>
        <a:ext cx="2686415" cy="1226287"/>
      </dsp:txXfrm>
    </dsp:sp>
    <dsp:sp modelId="{D498F461-EC39-46BE-9B42-532F46B9236A}">
      <dsp:nvSpPr>
        <dsp:cNvPr id="0" name=""/>
        <dsp:cNvSpPr/>
      </dsp:nvSpPr>
      <dsp:spPr>
        <a:xfrm rot="8436242">
          <a:off x="2434644" y="3907144"/>
          <a:ext cx="77337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73375" y="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EE407B-182B-4E20-A4C3-8B7AC5CC51B8}">
      <dsp:nvSpPr>
        <dsp:cNvPr id="0" name=""/>
        <dsp:cNvSpPr/>
      </dsp:nvSpPr>
      <dsp:spPr>
        <a:xfrm>
          <a:off x="216016" y="4152565"/>
          <a:ext cx="2909633" cy="13989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Sprachkurse</a:t>
          </a:r>
          <a:endParaRPr lang="ru-RU" sz="3400" kern="1200" dirty="0"/>
        </a:p>
      </dsp:txBody>
      <dsp:txXfrm>
        <a:off x="284307" y="4220856"/>
        <a:ext cx="2773051" cy="12623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50E98-60F0-44AB-B2BF-947AE320F25F}">
      <dsp:nvSpPr>
        <dsp:cNvPr id="0" name=""/>
        <dsp:cNvSpPr/>
      </dsp:nvSpPr>
      <dsp:spPr>
        <a:xfrm rot="7522782">
          <a:off x="1764027" y="3063343"/>
          <a:ext cx="243916" cy="25400"/>
        </a:xfrm>
        <a:custGeom>
          <a:avLst/>
          <a:gdLst/>
          <a:ahLst/>
          <a:cxnLst/>
          <a:rect l="0" t="0" r="0" b="0"/>
          <a:pathLst>
            <a:path>
              <a:moveTo>
                <a:pt x="0" y="12700"/>
              </a:moveTo>
              <a:lnTo>
                <a:pt x="243916" y="1270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FC9A60-B255-4104-8B8E-6845731FF314}">
      <dsp:nvSpPr>
        <dsp:cNvPr id="0" name=""/>
        <dsp:cNvSpPr/>
      </dsp:nvSpPr>
      <dsp:spPr>
        <a:xfrm rot="2779868">
          <a:off x="2519753" y="3256785"/>
          <a:ext cx="809793" cy="25400"/>
        </a:xfrm>
        <a:custGeom>
          <a:avLst/>
          <a:gdLst/>
          <a:ahLst/>
          <a:cxnLst/>
          <a:rect l="0" t="0" r="0" b="0"/>
          <a:pathLst>
            <a:path>
              <a:moveTo>
                <a:pt x="0" y="12700"/>
              </a:moveTo>
              <a:lnTo>
                <a:pt x="809793" y="1270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1581B6-F19C-4120-AC95-52A7801871B1}">
      <dsp:nvSpPr>
        <dsp:cNvPr id="0" name=""/>
        <dsp:cNvSpPr/>
      </dsp:nvSpPr>
      <dsp:spPr>
        <a:xfrm rot="594229">
          <a:off x="2641761" y="2877556"/>
          <a:ext cx="2965344" cy="25400"/>
        </a:xfrm>
        <a:custGeom>
          <a:avLst/>
          <a:gdLst/>
          <a:ahLst/>
          <a:cxnLst/>
          <a:rect l="0" t="0" r="0" b="0"/>
          <a:pathLst>
            <a:path>
              <a:moveTo>
                <a:pt x="0" y="12700"/>
              </a:moveTo>
              <a:lnTo>
                <a:pt x="2965344" y="1270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5A12B6-FEA8-42EA-96DC-779F14DD427F}">
      <dsp:nvSpPr>
        <dsp:cNvPr id="0" name=""/>
        <dsp:cNvSpPr/>
      </dsp:nvSpPr>
      <dsp:spPr>
        <a:xfrm rot="20854926">
          <a:off x="2630057" y="2148592"/>
          <a:ext cx="2889498" cy="25400"/>
        </a:xfrm>
        <a:custGeom>
          <a:avLst/>
          <a:gdLst/>
          <a:ahLst/>
          <a:cxnLst/>
          <a:rect l="0" t="0" r="0" b="0"/>
          <a:pathLst>
            <a:path>
              <a:moveTo>
                <a:pt x="0" y="12700"/>
              </a:moveTo>
              <a:lnTo>
                <a:pt x="2889498" y="1270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F98F0D-B414-4D59-989B-E6F67AE2C7BF}">
      <dsp:nvSpPr>
        <dsp:cNvPr id="0" name=""/>
        <dsp:cNvSpPr/>
      </dsp:nvSpPr>
      <dsp:spPr>
        <a:xfrm rot="19299042">
          <a:off x="2489170" y="1720794"/>
          <a:ext cx="1619284" cy="25400"/>
        </a:xfrm>
        <a:custGeom>
          <a:avLst/>
          <a:gdLst/>
          <a:ahLst/>
          <a:cxnLst/>
          <a:rect l="0" t="0" r="0" b="0"/>
          <a:pathLst>
            <a:path>
              <a:moveTo>
                <a:pt x="0" y="12700"/>
              </a:moveTo>
              <a:lnTo>
                <a:pt x="1619284" y="1270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3D48FE-EB6C-48CF-92C8-A8FBD7DD5BCC}">
      <dsp:nvSpPr>
        <dsp:cNvPr id="0" name=""/>
        <dsp:cNvSpPr/>
      </dsp:nvSpPr>
      <dsp:spPr>
        <a:xfrm rot="14635513">
          <a:off x="1508787" y="1800376"/>
          <a:ext cx="749014" cy="25400"/>
        </a:xfrm>
        <a:custGeom>
          <a:avLst/>
          <a:gdLst/>
          <a:ahLst/>
          <a:cxnLst/>
          <a:rect l="0" t="0" r="0" b="0"/>
          <a:pathLst>
            <a:path>
              <a:moveTo>
                <a:pt x="0" y="12700"/>
              </a:moveTo>
              <a:lnTo>
                <a:pt x="749014" y="12700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E6F96-6849-477D-8F88-C201FC898C63}">
      <dsp:nvSpPr>
        <dsp:cNvPr id="0" name=""/>
        <dsp:cNvSpPr/>
      </dsp:nvSpPr>
      <dsp:spPr>
        <a:xfrm>
          <a:off x="1296145" y="1905094"/>
          <a:ext cx="2370252" cy="118162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937D50-74CE-494E-A75D-71501C607102}">
      <dsp:nvSpPr>
        <dsp:cNvPr id="0" name=""/>
        <dsp:cNvSpPr/>
      </dsp:nvSpPr>
      <dsp:spPr>
        <a:xfrm>
          <a:off x="0" y="32132"/>
          <a:ext cx="2742209" cy="1468539"/>
        </a:xfrm>
        <a:prstGeom prst="ellipse">
          <a:avLst/>
        </a:prstGeom>
        <a:solidFill>
          <a:srgbClr val="C00000"/>
        </a:solidFill>
        <a:ln w="1079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401587" y="247195"/>
        <a:ext cx="1939035" cy="1038413"/>
      </dsp:txXfrm>
    </dsp:sp>
    <dsp:sp modelId="{7D5BE09D-14D8-4F6D-9A1B-D71FB20E059A}">
      <dsp:nvSpPr>
        <dsp:cNvPr id="0" name=""/>
        <dsp:cNvSpPr/>
      </dsp:nvSpPr>
      <dsp:spPr>
        <a:xfrm>
          <a:off x="271566" y="32132"/>
          <a:ext cx="4113314" cy="1468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err="1" smtClean="0">
              <a:solidFill>
                <a:schemeClr val="bg1"/>
              </a:solidFill>
            </a:rPr>
            <a:t>Freizeitangebote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271566" y="32132"/>
        <a:ext cx="4113314" cy="1468539"/>
      </dsp:txXfrm>
    </dsp:sp>
    <dsp:sp modelId="{952B93C6-98DD-4185-8C27-15B1A12A39AE}">
      <dsp:nvSpPr>
        <dsp:cNvPr id="0" name=""/>
        <dsp:cNvSpPr/>
      </dsp:nvSpPr>
      <dsp:spPr>
        <a:xfrm>
          <a:off x="3494577" y="0"/>
          <a:ext cx="2254064" cy="1373926"/>
        </a:xfrm>
        <a:prstGeom prst="ellipse">
          <a:avLst/>
        </a:prstGeom>
        <a:solidFill>
          <a:srgbClr val="C0000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Der </a:t>
          </a:r>
          <a:r>
            <a:rPr lang="en-US" sz="2000" b="1" kern="1200" dirty="0" err="1" smtClean="0">
              <a:solidFill>
                <a:schemeClr val="bg1"/>
              </a:solidFill>
            </a:rPr>
            <a:t>Preis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3824677" y="201207"/>
        <a:ext cx="1593864" cy="971512"/>
      </dsp:txXfrm>
    </dsp:sp>
    <dsp:sp modelId="{63BACEE5-414F-4E83-86B0-319E4F4AA77F}">
      <dsp:nvSpPr>
        <dsp:cNvPr id="0" name=""/>
        <dsp:cNvSpPr/>
      </dsp:nvSpPr>
      <dsp:spPr>
        <a:xfrm>
          <a:off x="5400603" y="936105"/>
          <a:ext cx="2410217" cy="13358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Die </a:t>
          </a:r>
          <a:r>
            <a:rPr lang="en-US" sz="2000" b="1" kern="1200" dirty="0" err="1" smtClean="0"/>
            <a:t>Kursteil-nehmer</a:t>
          </a:r>
          <a:endParaRPr lang="ru-RU" sz="2000" b="1" kern="1200" dirty="0"/>
        </a:p>
      </dsp:txBody>
      <dsp:txXfrm>
        <a:off x="5753571" y="1131729"/>
        <a:ext cx="1704281" cy="944556"/>
      </dsp:txXfrm>
    </dsp:sp>
    <dsp:sp modelId="{A47F081F-19BE-4744-A557-6E3193C00AEA}">
      <dsp:nvSpPr>
        <dsp:cNvPr id="0" name=""/>
        <dsp:cNvSpPr/>
      </dsp:nvSpPr>
      <dsp:spPr>
        <a:xfrm>
          <a:off x="5544616" y="2592288"/>
          <a:ext cx="2322963" cy="14974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Alter</a:t>
          </a:r>
          <a:endParaRPr lang="ru-RU" sz="2000" b="1" kern="1200" dirty="0"/>
        </a:p>
      </dsp:txBody>
      <dsp:txXfrm>
        <a:off x="5884806" y="2811583"/>
        <a:ext cx="1642583" cy="1058847"/>
      </dsp:txXfrm>
    </dsp:sp>
    <dsp:sp modelId="{3C1E139C-9B6D-49D4-BEBE-587C7C0C5B1B}">
      <dsp:nvSpPr>
        <dsp:cNvPr id="0" name=""/>
        <dsp:cNvSpPr/>
      </dsp:nvSpPr>
      <dsp:spPr>
        <a:xfrm>
          <a:off x="2592289" y="3456380"/>
          <a:ext cx="2484603" cy="15326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Niveau</a:t>
          </a:r>
          <a:endParaRPr lang="ru-RU" sz="2000" b="1" kern="1200" dirty="0"/>
        </a:p>
      </dsp:txBody>
      <dsp:txXfrm>
        <a:off x="2956151" y="3680836"/>
        <a:ext cx="1756879" cy="1083768"/>
      </dsp:txXfrm>
    </dsp:sp>
    <dsp:sp modelId="{0C14C9DD-CA5D-4B49-B19B-2EDC24AAB5BC}">
      <dsp:nvSpPr>
        <dsp:cNvPr id="0" name=""/>
        <dsp:cNvSpPr/>
      </dsp:nvSpPr>
      <dsp:spPr>
        <a:xfrm>
          <a:off x="0" y="3127863"/>
          <a:ext cx="2674701" cy="14415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Das </a:t>
          </a:r>
          <a:r>
            <a:rPr lang="en-US" sz="2000" b="1" kern="1200" dirty="0" err="1" smtClean="0"/>
            <a:t>Programm</a:t>
          </a:r>
          <a:endParaRPr lang="ru-RU" sz="2000" b="1" kern="1200" dirty="0"/>
        </a:p>
      </dsp:txBody>
      <dsp:txXfrm>
        <a:off x="391701" y="3338970"/>
        <a:ext cx="1891299" cy="10193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271C76-001B-449E-8C01-E6CB53ADB983}">
      <dsp:nvSpPr>
        <dsp:cNvPr id="0" name=""/>
        <dsp:cNvSpPr/>
      </dsp:nvSpPr>
      <dsp:spPr>
        <a:xfrm>
          <a:off x="3384392" y="2160258"/>
          <a:ext cx="1665519" cy="16655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 </a:t>
          </a:r>
          <a:r>
            <a:rPr lang="en-US" sz="4100" kern="1200" dirty="0" err="1" smtClean="0"/>
            <a:t>Wo</a:t>
          </a:r>
          <a:r>
            <a:rPr lang="en-US" sz="4100" kern="1200" dirty="0" smtClean="0"/>
            <a:t>?</a:t>
          </a:r>
          <a:endParaRPr lang="ru-RU" sz="4100" kern="1200" dirty="0"/>
        </a:p>
      </dsp:txBody>
      <dsp:txXfrm>
        <a:off x="3628302" y="2404168"/>
        <a:ext cx="1177699" cy="1177699"/>
      </dsp:txXfrm>
    </dsp:sp>
    <dsp:sp modelId="{723294E4-F850-4F93-97FE-E2A82D33F943}">
      <dsp:nvSpPr>
        <dsp:cNvPr id="0" name=""/>
        <dsp:cNvSpPr/>
      </dsp:nvSpPr>
      <dsp:spPr>
        <a:xfrm rot="16192550">
          <a:off x="3967439" y="1894467"/>
          <a:ext cx="494743" cy="36843"/>
        </a:xfrm>
        <a:custGeom>
          <a:avLst/>
          <a:gdLst/>
          <a:ahLst/>
          <a:cxnLst/>
          <a:rect l="0" t="0" r="0" b="0"/>
          <a:pathLst>
            <a:path>
              <a:moveTo>
                <a:pt x="0" y="18421"/>
              </a:moveTo>
              <a:lnTo>
                <a:pt x="494743" y="18421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202443" y="1900520"/>
        <a:ext cx="24737" cy="24737"/>
      </dsp:txXfrm>
    </dsp:sp>
    <dsp:sp modelId="{0BDBCBB1-BCBB-48EF-8B65-2E35747C5879}">
      <dsp:nvSpPr>
        <dsp:cNvPr id="0" name=""/>
        <dsp:cNvSpPr/>
      </dsp:nvSpPr>
      <dsp:spPr>
        <a:xfrm>
          <a:off x="3240365" y="0"/>
          <a:ext cx="1944210" cy="16655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/>
            <a:t>Bücher</a:t>
          </a:r>
          <a:endParaRPr lang="ru-RU" sz="2800" b="1" kern="1200" dirty="0"/>
        </a:p>
      </dsp:txBody>
      <dsp:txXfrm>
        <a:off x="3525088" y="243910"/>
        <a:ext cx="1374764" cy="1177699"/>
      </dsp:txXfrm>
    </dsp:sp>
    <dsp:sp modelId="{B2D0605B-F070-4F42-99B1-F77FED014030}">
      <dsp:nvSpPr>
        <dsp:cNvPr id="0" name=""/>
        <dsp:cNvSpPr/>
      </dsp:nvSpPr>
      <dsp:spPr>
        <a:xfrm rot="21599984">
          <a:off x="5049912" y="2974590"/>
          <a:ext cx="1034771" cy="36843"/>
        </a:xfrm>
        <a:custGeom>
          <a:avLst/>
          <a:gdLst/>
          <a:ahLst/>
          <a:cxnLst/>
          <a:rect l="0" t="0" r="0" b="0"/>
          <a:pathLst>
            <a:path>
              <a:moveTo>
                <a:pt x="0" y="18421"/>
              </a:moveTo>
              <a:lnTo>
                <a:pt x="1034771" y="18421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41428" y="2967142"/>
        <a:ext cx="51738" cy="51738"/>
      </dsp:txXfrm>
    </dsp:sp>
    <dsp:sp modelId="{5D146B25-ECBC-453A-A912-9E8DF20A6C61}">
      <dsp:nvSpPr>
        <dsp:cNvPr id="0" name=""/>
        <dsp:cNvSpPr/>
      </dsp:nvSpPr>
      <dsp:spPr>
        <a:xfrm>
          <a:off x="6084683" y="2160245"/>
          <a:ext cx="1953554" cy="16655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/>
            <a:t>Schule</a:t>
          </a:r>
          <a:endParaRPr lang="ru-RU" sz="2800" b="1" kern="1200" dirty="0"/>
        </a:p>
      </dsp:txBody>
      <dsp:txXfrm>
        <a:off x="6370774" y="2404155"/>
        <a:ext cx="1381372" cy="1177699"/>
      </dsp:txXfrm>
    </dsp:sp>
    <dsp:sp modelId="{F5470C85-8F05-49FA-8BD1-9F06DFAD27D2}">
      <dsp:nvSpPr>
        <dsp:cNvPr id="0" name=""/>
        <dsp:cNvSpPr/>
      </dsp:nvSpPr>
      <dsp:spPr>
        <a:xfrm rot="5400015">
          <a:off x="3938460" y="4086043"/>
          <a:ext cx="557374" cy="36843"/>
        </a:xfrm>
        <a:custGeom>
          <a:avLst/>
          <a:gdLst/>
          <a:ahLst/>
          <a:cxnLst/>
          <a:rect l="0" t="0" r="0" b="0"/>
          <a:pathLst>
            <a:path>
              <a:moveTo>
                <a:pt x="0" y="18421"/>
              </a:moveTo>
              <a:lnTo>
                <a:pt x="557374" y="18421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203213" y="4090530"/>
        <a:ext cx="27868" cy="27868"/>
      </dsp:txXfrm>
    </dsp:sp>
    <dsp:sp modelId="{DCC905F8-C795-4AA1-ABB6-B6953B80DE73}">
      <dsp:nvSpPr>
        <dsp:cNvPr id="0" name=""/>
        <dsp:cNvSpPr/>
      </dsp:nvSpPr>
      <dsp:spPr>
        <a:xfrm>
          <a:off x="3177700" y="4383152"/>
          <a:ext cx="2078884" cy="16655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/>
            <a:t>Ausland</a:t>
          </a:r>
          <a:endParaRPr lang="ru-RU" sz="2800" b="1" kern="1200" dirty="0"/>
        </a:p>
      </dsp:txBody>
      <dsp:txXfrm>
        <a:off x="3482146" y="4627062"/>
        <a:ext cx="1469992" cy="1177699"/>
      </dsp:txXfrm>
    </dsp:sp>
    <dsp:sp modelId="{96C8650A-3023-48BA-A1CF-D0C41729FD8D}">
      <dsp:nvSpPr>
        <dsp:cNvPr id="0" name=""/>
        <dsp:cNvSpPr/>
      </dsp:nvSpPr>
      <dsp:spPr>
        <a:xfrm rot="10800034">
          <a:off x="2421630" y="2974583"/>
          <a:ext cx="962761" cy="36843"/>
        </a:xfrm>
        <a:custGeom>
          <a:avLst/>
          <a:gdLst/>
          <a:ahLst/>
          <a:cxnLst/>
          <a:rect l="0" t="0" r="0" b="0"/>
          <a:pathLst>
            <a:path>
              <a:moveTo>
                <a:pt x="0" y="18421"/>
              </a:moveTo>
              <a:lnTo>
                <a:pt x="962761" y="18421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878942" y="2968936"/>
        <a:ext cx="48138" cy="48138"/>
      </dsp:txXfrm>
    </dsp:sp>
    <dsp:sp modelId="{C7B165CD-176D-439E-9D79-5B33DDE5E154}">
      <dsp:nvSpPr>
        <dsp:cNvPr id="0" name=""/>
        <dsp:cNvSpPr/>
      </dsp:nvSpPr>
      <dsp:spPr>
        <a:xfrm>
          <a:off x="324042" y="2160230"/>
          <a:ext cx="2097588" cy="16655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Internet</a:t>
          </a:r>
          <a:endParaRPr lang="ru-RU" sz="2800" b="1" kern="1200" dirty="0"/>
        </a:p>
      </dsp:txBody>
      <dsp:txXfrm>
        <a:off x="631227" y="2404140"/>
        <a:ext cx="1483218" cy="1177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w-/" TargetMode="External"/><Relationship Id="rId2" Type="http://schemas.openxmlformats.org/officeDocument/2006/relationships/hyperlink" Target="http://www.deutsch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eutschlern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182917"/>
              </p:ext>
            </p:extLst>
          </p:nvPr>
        </p:nvGraphicFramePr>
        <p:xfrm>
          <a:off x="323528" y="692696"/>
          <a:ext cx="799288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577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628800"/>
            <a:ext cx="5472608" cy="4464496"/>
          </a:xfrm>
        </p:spPr>
      </p:pic>
    </p:spTree>
    <p:extLst>
      <p:ext uri="{BB962C8B-B14F-4D97-AF65-F5344CB8AC3E}">
        <p14:creationId xmlns:p14="http://schemas.microsoft.com/office/powerpoint/2010/main" val="732624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2" y="1412776"/>
            <a:ext cx="6034616" cy="4759424"/>
          </a:xfrm>
        </p:spPr>
      </p:pic>
    </p:spTree>
    <p:extLst>
      <p:ext uri="{BB962C8B-B14F-4D97-AF65-F5344CB8AC3E}">
        <p14:creationId xmlns:p14="http://schemas.microsoft.com/office/powerpoint/2010/main" val="171856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84784"/>
            <a:ext cx="6257668" cy="46874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9869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dir="in"/>
      </p:transition>
    </mc:Choice>
    <mc:Fallback xmlns="">
      <p:transition spd="slow">
        <p:split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019" y="1484784"/>
            <a:ext cx="3479961" cy="4687416"/>
          </a:xfrm>
        </p:spPr>
      </p:pic>
    </p:spTree>
    <p:extLst>
      <p:ext uri="{BB962C8B-B14F-4D97-AF65-F5344CB8AC3E}">
        <p14:creationId xmlns:p14="http://schemas.microsoft.com/office/powerpoint/2010/main" val="150382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30325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hoffe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ru-RU" dirty="0" smtClean="0"/>
              <a:t> </a:t>
            </a:r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Webseiten</a:t>
            </a:r>
            <a:r>
              <a:rPr lang="en-US" dirty="0" smtClean="0"/>
              <a:t> </a:t>
            </a:r>
            <a:r>
              <a:rPr lang="en-US" dirty="0" err="1" smtClean="0"/>
              <a:t>besucht</a:t>
            </a:r>
            <a:r>
              <a:rPr lang="en-US" dirty="0" smtClean="0"/>
              <a:t>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628800"/>
            <a:ext cx="4536505" cy="4327376"/>
          </a:xfrm>
        </p:spPr>
      </p:pic>
      <p:sp>
        <p:nvSpPr>
          <p:cNvPr id="6" name="TextBox 5"/>
          <p:cNvSpPr txBox="1"/>
          <p:nvPr/>
        </p:nvSpPr>
        <p:spPr>
          <a:xfrm>
            <a:off x="467544" y="5157192"/>
            <a:ext cx="56886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Danke</a:t>
            </a:r>
            <a:r>
              <a:rPr lang="en-US" sz="6600" dirty="0" smtClean="0"/>
              <a:t>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98600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226267"/>
              </p:ext>
            </p:extLst>
          </p:nvPr>
        </p:nvGraphicFramePr>
        <p:xfrm>
          <a:off x="539552" y="620688"/>
          <a:ext cx="8147248" cy="5551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290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BF8313-3B15-468F-941C-B689CEDA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AFBF8313-3B15-468F-941C-B689CEDA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AFBF8313-3B15-468F-941C-B689CEDA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AFBF8313-3B15-468F-941C-B689CEDA09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938EA6-53C9-4D15-9CD9-03F006DCA9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0B938EA6-53C9-4D15-9CD9-03F006DCA9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0B938EA6-53C9-4D15-9CD9-03F006DCA9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0B938EA6-53C9-4D15-9CD9-03F006DCA9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2CEC13-7A6D-4B6E-B3EC-CB65170C31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E72CEC13-7A6D-4B6E-B3EC-CB65170C31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E72CEC13-7A6D-4B6E-B3EC-CB65170C31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E72CEC13-7A6D-4B6E-B3EC-CB65170C31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C70183-B405-48BF-AF66-7720BAD2A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12C70183-B405-48BF-AF66-7720BAD2A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12C70183-B405-48BF-AF66-7720BAD2A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12C70183-B405-48BF-AF66-7720BAD2AF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28E512-379E-4883-9057-43BBA95F8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C728E512-379E-4883-9057-43BBA95F8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C728E512-379E-4883-9057-43BBA95F8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C728E512-379E-4883-9057-43BBA95F83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98F461-EC39-46BE-9B42-532F46B92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D498F461-EC39-46BE-9B42-532F46B92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D498F461-EC39-46BE-9B42-532F46B92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D498F461-EC39-46BE-9B42-532F46B923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EE407B-182B-4E20-A4C3-8B7AC5CC5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7BEE407B-182B-4E20-A4C3-8B7AC5CC5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7BEE407B-182B-4E20-A4C3-8B7AC5CC5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7BEE407B-182B-4E20-A4C3-8B7AC5CC51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839861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8000" dirty="0" smtClean="0"/>
              <a:t> </a:t>
            </a:r>
            <a:r>
              <a:rPr lang="en-US" sz="8000" dirty="0" err="1" smtClean="0"/>
              <a:t>Sprachkurse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5827244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30325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der </a:t>
            </a:r>
            <a:r>
              <a:rPr lang="en-US" dirty="0" err="1" smtClean="0"/>
              <a:t>Sprachkurswahl</a:t>
            </a:r>
            <a:r>
              <a:rPr lang="en-US" dirty="0" smtClean="0"/>
              <a:t>                                                                 </a:t>
            </a:r>
            <a:r>
              <a:rPr lang="en-US" dirty="0" err="1" smtClean="0"/>
              <a:t>wichtig</a:t>
            </a:r>
            <a:r>
              <a:rPr lang="en-US" dirty="0" smtClean="0"/>
              <a:t>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887122"/>
              </p:ext>
            </p:extLst>
          </p:nvPr>
        </p:nvGraphicFramePr>
        <p:xfrm>
          <a:off x="251520" y="1556792"/>
          <a:ext cx="837361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718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0E6F96-6849-477D-8F88-C201FC898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80E6F96-6849-477D-8F88-C201FC898C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3D48FE-EB6C-48CF-92C8-A8FBD7DD5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923D48FE-EB6C-48CF-92C8-A8FBD7DD5B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937D50-74CE-494E-A75D-71501C6071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80937D50-74CE-494E-A75D-71501C6071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5BE09D-14D8-4F6D-9A1B-D71FB20E05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7D5BE09D-14D8-4F6D-9A1B-D71FB20E05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F98F0D-B414-4D59-989B-E6F67AE2C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8EF98F0D-B414-4D59-989B-E6F67AE2C7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2B93C6-98DD-4185-8C27-15B1A12A39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952B93C6-98DD-4185-8C27-15B1A12A39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5A12B6-FEA8-42EA-96DC-779F14DD4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975A12B6-FEA8-42EA-96DC-779F14DD42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BACEE5-414F-4E83-86B0-319E4F4AA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63BACEE5-414F-4E83-86B0-319E4F4AA7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1581B6-F19C-4120-AC95-52A780187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3F1581B6-F19C-4120-AC95-52A7801871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7F081F-19BE-4744-A557-6E3193C00A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dgm id="{A47F081F-19BE-4744-A557-6E3193C00A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FC9A60-B255-4104-8B8E-6845731FF3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0FFC9A60-B255-4104-8B8E-6845731FF3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1E139C-9B6D-49D4-BEBE-587C7C0C5B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3C1E139C-9B6D-49D4-BEBE-587C7C0C5B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F50E98-60F0-44AB-B2BF-947AE320F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dgm id="{D2F50E98-60F0-44AB-B2BF-947AE320F2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14C9DD-CA5D-4B49-B19B-2EDC24AAB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">
                                            <p:graphicEl>
                                              <a:dgm id="{0C14C9DD-CA5D-4B49-B19B-2EDC24AAB5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569788"/>
              </p:ext>
            </p:extLst>
          </p:nvPr>
        </p:nvGraphicFramePr>
        <p:xfrm>
          <a:off x="395536" y="404664"/>
          <a:ext cx="8136904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349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496146"/>
              </p:ext>
            </p:extLst>
          </p:nvPr>
        </p:nvGraphicFramePr>
        <p:xfrm>
          <a:off x="782002" y="548680"/>
          <a:ext cx="7606423" cy="5688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0411"/>
                <a:gridCol w="987682"/>
                <a:gridCol w="1086450"/>
                <a:gridCol w="1115695"/>
                <a:gridCol w="1656185"/>
              </a:tblGrid>
              <a:tr h="8126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Bücher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Schule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Internet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Ausland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26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kostenlos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26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neue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Freunde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finden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26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ein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interessantes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Programm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  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26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Betreuung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26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Termine</a:t>
                      </a:r>
                      <a:r>
                        <a:rPr lang="en-US" sz="1800" dirty="0">
                          <a:effectLst/>
                        </a:rPr>
                        <a:t> (</a:t>
                      </a:r>
                      <a:r>
                        <a:rPr lang="en-US" sz="1800" dirty="0" err="1">
                          <a:effectLst/>
                        </a:rPr>
                        <a:t>Zeitlimit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26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das Land </a:t>
                      </a:r>
                      <a:r>
                        <a:rPr lang="en-US" sz="1800" dirty="0" err="1">
                          <a:effectLst/>
                        </a:rPr>
                        <a:t>kennen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lernen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75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168564"/>
              </p:ext>
            </p:extLst>
          </p:nvPr>
        </p:nvGraphicFramePr>
        <p:xfrm>
          <a:off x="395536" y="332657"/>
          <a:ext cx="8424935" cy="6192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/>
                <a:gridCol w="1296144"/>
                <a:gridCol w="936104"/>
                <a:gridCol w="1148065"/>
                <a:gridCol w="1455064"/>
                <a:gridCol w="1266689"/>
                <a:gridCol w="1170741"/>
              </a:tblGrid>
              <a:tr h="9696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Goethe-Institut 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E-Learning Deutsch 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Duo: Deutsch Uni Onlein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Deutsche Welle Deutsch interaktiv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DeutschLern.net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Clickdeutsch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Lingorilla-Neu  in Berlin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9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Niveau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A1-B2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A1-C2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A1-B1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A2-C2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A1-A2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17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Zeitliches Limit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6 Monate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6 Monate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56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Zertifikat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+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+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+ (als PDF zum Ausdrucken)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13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Betreuung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Persönlicher Fernlehrer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Wählbar: von Selbstlernen bis einem </a:t>
                      </a:r>
                      <a:r>
                        <a:rPr lang="de-DE" sz="1200" dirty="0" err="1" smtClean="0">
                          <a:effectLst/>
                        </a:rPr>
                        <a:t>persönli-chen</a:t>
                      </a:r>
                      <a:r>
                        <a:rPr lang="de-DE" sz="1200" dirty="0" smtClean="0">
                          <a:effectLst/>
                        </a:rPr>
                        <a:t> </a:t>
                      </a:r>
                      <a:r>
                        <a:rPr lang="de-DE" sz="1200" dirty="0">
                          <a:effectLst/>
                        </a:rPr>
                        <a:t>Lehrer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</a:rPr>
                        <a:t>fü</a:t>
                      </a:r>
                      <a:r>
                        <a:rPr lang="en-US" sz="1200" dirty="0">
                          <a:effectLst/>
                        </a:rPr>
                        <a:t>r</a:t>
                      </a:r>
                      <a:r>
                        <a:rPr lang="de-DE" sz="1200" dirty="0">
                          <a:effectLst/>
                        </a:rPr>
                        <a:t> Selbstlerner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</a:rPr>
                        <a:t>fü</a:t>
                      </a:r>
                      <a:r>
                        <a:rPr lang="en-US" sz="1200" dirty="0">
                          <a:effectLst/>
                        </a:rPr>
                        <a:t>r</a:t>
                      </a:r>
                      <a:r>
                        <a:rPr lang="de-DE" sz="1200" dirty="0">
                          <a:effectLst/>
                        </a:rPr>
                        <a:t> Selbstlerner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</a:rPr>
                        <a:t>fü</a:t>
                      </a:r>
                      <a:r>
                        <a:rPr lang="en-US" sz="1200" dirty="0">
                          <a:effectLst/>
                        </a:rPr>
                        <a:t>r</a:t>
                      </a:r>
                      <a:r>
                        <a:rPr lang="de-DE" sz="1200" dirty="0">
                          <a:effectLst/>
                        </a:rPr>
                        <a:t> Selbstlerner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</a:rPr>
                        <a:t>fü</a:t>
                      </a:r>
                      <a:r>
                        <a:rPr lang="en-US" sz="1200" dirty="0">
                          <a:effectLst/>
                        </a:rPr>
                        <a:t>r</a:t>
                      </a:r>
                      <a:r>
                        <a:rPr lang="de-DE" sz="1200" dirty="0">
                          <a:effectLst/>
                        </a:rPr>
                        <a:t> Selbstlerner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8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Preis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594 Euro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99 bis 199 Euro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kostenlos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kostenlos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kostenlos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</a:rPr>
                        <a:t>kostenlos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17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Adresse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</a:rPr>
                        <a:t>www.goethe.de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u="sng" dirty="0">
                          <a:effectLst/>
                          <a:hlinkClick r:id="rId2"/>
                        </a:rPr>
                        <a:t>www</a:t>
                      </a:r>
                      <a:r>
                        <a:rPr lang="de-DE" sz="1200" u="sng" dirty="0" smtClean="0">
                          <a:effectLst/>
                          <a:hlinkClick r:id="rId2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u="sng" dirty="0" smtClean="0">
                          <a:effectLst/>
                          <a:hlinkClick r:id="rId2"/>
                        </a:rPr>
                        <a:t>deutsch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-uni.com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u="sng">
                          <a:effectLst/>
                          <a:hlinkClick r:id="rId3"/>
                        </a:rPr>
                        <a:t>www.dw-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world.de 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u="sng">
                          <a:effectLst/>
                          <a:hlinkClick r:id="rId4"/>
                        </a:rPr>
                        <a:t>www.deutschlern</a:t>
                      </a:r>
                      <a:r>
                        <a:rPr lang="de-DE" sz="1200">
                          <a:effectLst/>
                        </a:rPr>
                        <a:t>.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net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www.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clickdeutsch.de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www.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lingorilla.com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07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Information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18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5" y="1412776"/>
            <a:ext cx="3960440" cy="5040560"/>
          </a:xfrm>
        </p:spPr>
      </p:pic>
    </p:spTree>
    <p:extLst>
      <p:ext uri="{BB962C8B-B14F-4D97-AF65-F5344CB8AC3E}">
        <p14:creationId xmlns:p14="http://schemas.microsoft.com/office/powerpoint/2010/main" val="300819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484784"/>
            <a:ext cx="4320479" cy="4824536"/>
          </a:xfrm>
        </p:spPr>
      </p:pic>
    </p:spTree>
    <p:extLst>
      <p:ext uri="{BB962C8B-B14F-4D97-AF65-F5344CB8AC3E}">
        <p14:creationId xmlns:p14="http://schemas.microsoft.com/office/powerpoint/2010/main" val="188127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217</TotalTime>
  <Words>167</Words>
  <Application>Microsoft Office PowerPoint</Application>
  <PresentationFormat>Экран (4:3)</PresentationFormat>
  <Paragraphs>123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Литейная</vt:lpstr>
      <vt:lpstr>Презентация PowerPoint</vt:lpstr>
      <vt:lpstr>Презентация PowerPoint</vt:lpstr>
      <vt:lpstr>Презентация PowerPoint</vt:lpstr>
      <vt:lpstr>Was ist bei der Sprachkurswahl                                                                 wichtig?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Ich hoffe, dass ihr heute diese Webseiten besucht!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17</cp:revision>
  <dcterms:modified xsi:type="dcterms:W3CDTF">2013-01-28T19:39:12Z</dcterms:modified>
</cp:coreProperties>
</file>