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DEC04-A6C1-41EA-9791-A22AB8C7386B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CF57-8924-4452-85A7-B5173CEE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t20.privet.ru/lr/0b340e130d3ac5586e7506149954afee" TargetMode="External"/><Relationship Id="rId2" Type="http://schemas.openxmlformats.org/officeDocument/2006/relationships/hyperlink" Target="http://ost42.ucoz.ru/_ph/23/16776217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+mn-lt"/>
              </a:rPr>
              <a:t>«Украшение и реальность»</a:t>
            </a:r>
            <a:br>
              <a:rPr lang="ru-RU" sz="6000" dirty="0" smtClean="0">
                <a:solidFill>
                  <a:srgbClr val="002060"/>
                </a:solidFill>
                <a:latin typeface="+mn-lt"/>
              </a:rPr>
            </a:br>
            <a:r>
              <a:rPr lang="ru-RU" sz="4800" dirty="0" smtClean="0">
                <a:solidFill>
                  <a:srgbClr val="002060"/>
                </a:solidFill>
                <a:latin typeface="+mn-lt"/>
              </a:rPr>
              <a:t>2 класс</a:t>
            </a:r>
            <a:endParaRPr lang="ru-RU" sz="4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929066"/>
            <a:ext cx="7358114" cy="2786082"/>
          </a:xfrm>
        </p:spPr>
        <p:txBody>
          <a:bodyPr>
            <a:normAutofit fontScale="47500" lnSpcReduction="2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Выполнила: учитель изобразительного искусства и МХК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    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Гильдт</a:t>
            </a:r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 Валентина Степановна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                                       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МБОУ «Крестьянская СОШ»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                                       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Monotype Corsiva" pitchFamily="66" charset="0"/>
              </a:rPr>
              <a:t>2012 год</a:t>
            </a:r>
            <a:endParaRPr lang="ru-RU" sz="51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Красота в природе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6887311" cy="507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6937326" cy="515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1677621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600237" cy="4983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Moroznye_uzory_0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572460" cy="5054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watermark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419883" cy="4939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0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500041" cy="5420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0b340e130d3ac5586e7506149954afee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686379" cy="5349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Интернет-ресурсы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</a:t>
            </a:r>
            <a:r>
              <a:rPr lang="en-US" sz="1800" dirty="0" smtClean="0">
                <a:hlinkClick r:id="rId2"/>
              </a:rPr>
              <a:t>://ost42.ucoz.ru/_ph/23/167762178.jpg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 </a:t>
            </a:r>
            <a:r>
              <a:rPr lang="en-US" sz="1800" dirty="0" smtClean="0">
                <a:solidFill>
                  <a:srgbClr val="0000FF"/>
                </a:solidFill>
              </a:rPr>
              <a:t>ygazeta.com/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/2011/01/Moroznye_uzory_044.jpg</a:t>
            </a:r>
            <a:endParaRPr lang="ru-RU" sz="1800" dirty="0" smtClean="0">
              <a:solidFill>
                <a:srgbClr val="0000FF"/>
              </a:solidFill>
            </a:endParaRPr>
          </a:p>
          <a:p>
            <a:r>
              <a:rPr lang="en-US" sz="1800" dirty="0" smtClean="0">
                <a:solidFill>
                  <a:srgbClr val="0000FF"/>
                </a:solidFill>
                <a:hlinkClick r:id="rId3"/>
              </a:rPr>
              <a:t>http://stat20.privet.ru/lr/0b340e130d3ac5586e7506149954afee</a:t>
            </a:r>
            <a:endParaRPr lang="ru-RU" sz="1800" dirty="0" smtClean="0">
              <a:solidFill>
                <a:srgbClr val="0000FF"/>
              </a:solidFill>
            </a:endParaRPr>
          </a:p>
          <a:p>
            <a:r>
              <a:rPr lang="en-US" sz="1800" dirty="0" smtClean="0">
                <a:solidFill>
                  <a:srgbClr val="0000FF"/>
                </a:solidFill>
                <a:hlinkClick r:id="rId3"/>
              </a:rPr>
              <a:t>http:// </a:t>
            </a:r>
            <a:r>
              <a:rPr lang="en-US" sz="1800" dirty="0" smtClean="0">
                <a:solidFill>
                  <a:srgbClr val="0000FF"/>
                </a:solidFill>
              </a:rPr>
              <a:t>biglux.ru/photos/</a:t>
            </a:r>
            <a:r>
              <a:rPr lang="en-US" sz="1800" dirty="0" err="1" smtClean="0">
                <a:solidFill>
                  <a:srgbClr val="0000FF"/>
                </a:solidFill>
              </a:rPr>
              <a:t>snejinky</a:t>
            </a:r>
            <a:r>
              <a:rPr lang="en-US" sz="1800" dirty="0" smtClean="0">
                <a:solidFill>
                  <a:srgbClr val="0000FF"/>
                </a:solidFill>
              </a:rPr>
              <a:t>/045.jpg</a:t>
            </a:r>
            <a:endParaRPr lang="ru-RU" sz="1800" dirty="0" smtClean="0">
              <a:solidFill>
                <a:srgbClr val="0000FF"/>
              </a:solidFill>
            </a:endParaRPr>
          </a:p>
          <a:p>
            <a:r>
              <a:rPr lang="en-US" sz="1800" dirty="0" smtClean="0">
                <a:solidFill>
                  <a:srgbClr val="0000FF"/>
                </a:solidFill>
                <a:hlinkClick r:id="rId3"/>
              </a:rPr>
              <a:t>http:// </a:t>
            </a:r>
            <a:r>
              <a:rPr lang="en-US" sz="1800" dirty="0" smtClean="0">
                <a:solidFill>
                  <a:srgbClr val="0000FF"/>
                </a:solidFill>
              </a:rPr>
              <a:t>www.respekwalls.com/watermark.php?i=7.jpg&amp;p=15</a:t>
            </a:r>
            <a:endParaRPr lang="ru-RU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49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«Украшение и реальность» 2 класс</vt:lpstr>
      <vt:lpstr> Красота в природе </vt:lpstr>
      <vt:lpstr>Слайд 3</vt:lpstr>
      <vt:lpstr>Слайд 4</vt:lpstr>
      <vt:lpstr>Слайд 5</vt:lpstr>
      <vt:lpstr>Слайд 6</vt:lpstr>
      <vt:lpstr>Слайд 7</vt:lpstr>
      <vt:lpstr>Слайд 8</vt:lpstr>
      <vt:lpstr>Интернет-ресурсы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Украшение и реальность</dc:title>
  <dc:creator>Валентина</dc:creator>
  <cp:lastModifiedBy>Валентина</cp:lastModifiedBy>
  <cp:revision>8</cp:revision>
  <dcterms:created xsi:type="dcterms:W3CDTF">2013-01-27T23:37:20Z</dcterms:created>
  <dcterms:modified xsi:type="dcterms:W3CDTF">2013-01-29T04:08:07Z</dcterms:modified>
</cp:coreProperties>
</file>