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64" r:id="rId2"/>
    <p:sldId id="256" r:id="rId3"/>
    <p:sldId id="257" r:id="rId4"/>
    <p:sldId id="266" r:id="rId5"/>
    <p:sldId id="267" r:id="rId6"/>
    <p:sldId id="275" r:id="rId7"/>
    <p:sldId id="269" r:id="rId8"/>
    <p:sldId id="277" r:id="rId9"/>
    <p:sldId id="270" r:id="rId10"/>
    <p:sldId id="271" r:id="rId11"/>
    <p:sldId id="272" r:id="rId12"/>
    <p:sldId id="273" r:id="rId13"/>
    <p:sldId id="278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  <a:srgbClr val="006600"/>
    <a:srgbClr val="03FD09"/>
    <a:srgbClr val="E46C0A"/>
    <a:srgbClr val="B45608"/>
    <a:srgbClr val="112D35"/>
    <a:srgbClr val="FFCC99"/>
    <a:srgbClr val="FDE6D3"/>
    <a:srgbClr val="FBD1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4" autoAdjust="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2C9C-EAB6-4BDD-A7F0-9959DD3D97E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344B-F12F-467C-A2FB-552BFE05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F9F7-67D7-4FA6-8545-2656E236666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5DE8-2137-4EF0-B697-AF8F2879A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Antonio%20Vivaldi%20-%20&#1050;&#1077;&#1083;&#1100;&#1090;&#1089;&#1082;&#1072;&#1103;%20&#1084;&#1091;&#1079;&#1099;&#1082;&#1072;%20(audiopoisk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2;&#1086;&#1083;&#1100;&#1092;&#1075;&#1072;&#1085;&#1075;%20&#1040;&#1084;&#1072;&#1076;&#1077;&#1081;%20&#1052;&#1086;&#1094;&#1072;&#1088;&#1090;%20-%20&#1044;&#1091;&#1096;&#1072;%20(audiopoisk.com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83;&#1072;&#1089;&#1089;&#1080;&#1082;&#1072;_-_&#1063;&#1072;&#1081;&#1082;&#1086;&#1074;&#1089;&#1082;&#1080;&#1081;_-_&#1058;&#1072;&#1085;&#1077;&#1094;_&#1060;&#1077;&#1080;_&#1044;&#1088;&#1072;&#1078;&#1077;_(mp3ostrov.com)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5000">
              <a:schemeClr val="accent6">
                <a:lumMod val="60000"/>
                <a:lumOff val="40000"/>
              </a:schemeClr>
            </a:gs>
            <a:gs pos="100000">
              <a:srgbClr val="E46C0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862c_9337aa5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2643182"/>
            <a:ext cx="5286412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1518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Урок-сюрприз</a:t>
            </a:r>
            <a:endParaRPr lang="ru-RU" sz="5400" b="1" cap="none" spc="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572008"/>
            <a:ext cx="62865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k-KZ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Знатоки русского языка приглашают </a:t>
            </a:r>
          </a:p>
          <a:p>
            <a:pPr algn="ctr"/>
            <a:r>
              <a:rPr lang="kk-KZ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гости всех желающих в ресторан </a:t>
            </a:r>
            <a:endParaRPr lang="ru-RU" sz="24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643578"/>
            <a:ext cx="5143536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1518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«Сладкая жизнь»</a:t>
            </a:r>
            <a:endParaRPr lang="ru-RU" sz="5400" b="1" cap="none" spc="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9" descr="C:\Documents and Settings\Admin\Рабочий стол\для слайда не трогать\62602794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1071546"/>
            <a:ext cx="2518983" cy="2428892"/>
          </a:xfrm>
          <a:prstGeom prst="rect">
            <a:avLst/>
          </a:prstGeom>
          <a:noFill/>
        </p:spPr>
      </p:pic>
      <p:pic>
        <p:nvPicPr>
          <p:cNvPr id="7" name="Antonio Vivaldi - Кельтская музык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43834" y="5357826"/>
            <a:ext cx="661990" cy="66199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1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для слайда не трогать\110718-yana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1" y="0"/>
            <a:ext cx="914303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2518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БУДУЩАЯ ПРОФЕССИЯ - КУЛИНАР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85828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Выясните содержание холодильника</a:t>
            </a:r>
          </a:p>
          <a:p>
            <a:pPr marL="342900" indent="-342900"/>
            <a:r>
              <a:rPr lang="kk-KZ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Обозначьте и вставьте орфограммы “н-нн”</a:t>
            </a:r>
          </a:p>
          <a:p>
            <a:pPr marL="342900" indent="-342900"/>
            <a:r>
              <a:rPr lang="kk-KZ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Составьте группой свой рецепт</a:t>
            </a:r>
          </a:p>
          <a:p>
            <a:pPr marL="342900" indent="-342900"/>
            <a:endParaRPr lang="ru-RU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sz="28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28802"/>
            <a:ext cx="88582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</a:t>
            </a:r>
            <a:r>
              <a:rPr lang="kk-KZ" sz="2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sz="28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6" descr="C:\Documents and Settings\Людмила\Рабочий стол\Рисунок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357430"/>
            <a:ext cx="225027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для слайда не трогать\67487641_Natyurmort_s_fruk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642918"/>
            <a:ext cx="800105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Натюрморт</a:t>
            </a:r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(от франц.) – “неживая” природа, картина с изображением утвари и съестного.</a:t>
            </a: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8407" y="5934670"/>
            <a:ext cx="66763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Собери свой натюрморт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для слайда не трогать\Resi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214290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j-lt"/>
              </a:rPr>
              <a:t>   </a:t>
            </a:r>
            <a:r>
              <a:rPr lang="kk-K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Шедевры классики натюрмортов</a:t>
            </a:r>
          </a:p>
          <a:p>
            <a:endParaRPr lang="kk-KZ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4102" name="Picture 6" descr="C:\Documents and Settings\Admin\Рабочий стол\для слайда не трогать\kyx\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285860"/>
            <a:ext cx="2357454" cy="2025529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для слайда не трогать\kyx\ь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3815">
            <a:off x="185704" y="1363758"/>
            <a:ext cx="3061862" cy="2076783"/>
          </a:xfrm>
          <a:prstGeom prst="rect">
            <a:avLst/>
          </a:prstGeom>
          <a:noFill/>
        </p:spPr>
      </p:pic>
      <p:pic>
        <p:nvPicPr>
          <p:cNvPr id="4105" name="Picture 9" descr="C:\Documents and Settings\Admin\Рабочий стол\для слайда не трогать\kyx\г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6949">
            <a:off x="325820" y="4103446"/>
            <a:ext cx="2899458" cy="1958427"/>
          </a:xfrm>
          <a:prstGeom prst="rect">
            <a:avLst/>
          </a:prstGeom>
          <a:noFill/>
        </p:spPr>
      </p:pic>
      <p:pic>
        <p:nvPicPr>
          <p:cNvPr id="4107" name="Picture 11" descr="C:\Documents and Settings\Admin\Рабочий стол\для слайда не трогать\kyx\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857628"/>
            <a:ext cx="2571768" cy="1928826"/>
          </a:xfrm>
          <a:prstGeom prst="rect">
            <a:avLst/>
          </a:prstGeom>
          <a:noFill/>
        </p:spPr>
      </p:pic>
      <p:pic>
        <p:nvPicPr>
          <p:cNvPr id="4108" name="Picture 12" descr="C:\Documents and Settings\Admin\Рабочий стол\для слайда не трогать\kyx\5761ec15bf8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8090" flipH="1">
            <a:off x="6224994" y="1420288"/>
            <a:ext cx="2719176" cy="2111894"/>
          </a:xfrm>
          <a:prstGeom prst="rect">
            <a:avLst/>
          </a:prstGeom>
          <a:noFill/>
        </p:spPr>
      </p:pic>
      <p:pic>
        <p:nvPicPr>
          <p:cNvPr id="4109" name="Picture 13" descr="C:\Documents and Settings\Admin\Рабочий стол\для слайда не трогать\kyx\41237103_1111111111111111111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42615" flipH="1">
            <a:off x="6209998" y="4143380"/>
            <a:ext cx="2576843" cy="1803407"/>
          </a:xfrm>
          <a:prstGeom prst="rect">
            <a:avLst/>
          </a:prstGeom>
          <a:noFill/>
        </p:spPr>
      </p:pic>
      <p:pic>
        <p:nvPicPr>
          <p:cNvPr id="21" name="Вольфганг Амадей Моцарт - Душ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14282" y="6000768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для слайда не трогать\Resi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для слайда не трогать\40f79d651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214578" cy="226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00298" y="357166"/>
            <a:ext cx="857256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k-KZ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Борис Михайлович Кустодиев – русский </a:t>
            </a:r>
          </a:p>
          <a:p>
            <a:r>
              <a:rPr lang="kk-KZ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художник, передавший шедевры </a:t>
            </a:r>
          </a:p>
          <a:p>
            <a:r>
              <a:rPr lang="kk-KZ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кулинарии на полотнах и культуру </a:t>
            </a:r>
          </a:p>
          <a:p>
            <a:r>
              <a:rPr lang="kk-KZ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поведения за столом.</a:t>
            </a:r>
            <a:endParaRPr lang="kk-KZ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Documents and Settings\Admin\Рабочий стол\для слайда не трогать\5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571736" cy="257833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для слайда не трогать\kyx\дюж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714488"/>
            <a:ext cx="2428892" cy="2001833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для слайда не трогать\kyx\mj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2400305" cy="2000254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для слайда не трогать\kyx\ош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3803434"/>
            <a:ext cx="2214578" cy="2863678"/>
          </a:xfrm>
          <a:prstGeom prst="rect">
            <a:avLst/>
          </a:prstGeom>
          <a:noFill/>
        </p:spPr>
      </p:pic>
      <p:pic>
        <p:nvPicPr>
          <p:cNvPr id="10" name="Классика_-_Чайковский_-_Танец_Феи_Драже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001024" y="5143512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для слайда не трогать\37531917_lotos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642918"/>
            <a:ext cx="750099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k-KZ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ЦИФРОВОЙ ДИКТАНТ</a:t>
            </a:r>
          </a:p>
          <a:p>
            <a:r>
              <a:rPr lang="kk-KZ" sz="24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*Выпишите номера предложений, в которых встречаются прилагательные или причастия с нн в суффиксах.</a:t>
            </a:r>
          </a:p>
          <a:p>
            <a:r>
              <a:rPr lang="kk-KZ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*Вам предлагается второе меню из нашего ресторана.</a:t>
            </a:r>
          </a:p>
          <a:p>
            <a:pPr marL="457200" indent="-457200">
              <a:buAutoNum type="arabicPeriod"/>
            </a:pPr>
            <a:r>
              <a:rPr lang="kk-KZ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Сазан заливной фаршированный.</a:t>
            </a:r>
          </a:p>
          <a:p>
            <a:pPr marL="457200" indent="-457200">
              <a:buAutoNum type="arabicPeriod"/>
            </a:pPr>
            <a:r>
              <a:rPr lang="kk-KZ" sz="2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Телятина с ветчиной, запеченные в соусе бешамель.</a:t>
            </a:r>
          </a:p>
          <a:p>
            <a:pPr marL="457200" indent="-457200">
              <a:buAutoNum type="arabicPeriod"/>
            </a:pPr>
            <a:r>
              <a:rPr lang="kk-KZ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Щи из квашенной капусты с картофелем.</a:t>
            </a:r>
          </a:p>
          <a:p>
            <a:pPr marL="457200" indent="-457200">
              <a:buAutoNum type="arabicPeriod"/>
            </a:pPr>
            <a:r>
              <a:rPr lang="kk-KZ" sz="2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Суп картофельный с макоронными изделиями.</a:t>
            </a:r>
          </a:p>
          <a:p>
            <a:pPr marL="457200" indent="-457200">
              <a:buAutoNum type="arabicPeriod"/>
            </a:pPr>
            <a:r>
              <a:rPr lang="kk-KZ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Клюквенный суп с клецками.</a:t>
            </a:r>
          </a:p>
          <a:p>
            <a:pPr marL="457200" indent="-457200">
              <a:buAutoNum type="arabicPeriod"/>
            </a:pPr>
            <a:r>
              <a:rPr lang="kk-KZ" sz="2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Вареные рулеты из рыбного филе.</a:t>
            </a:r>
            <a:endParaRPr lang="ru-RU" sz="24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43" name="Picture 3" descr="C:\Documents and Settings\Admin\Рабочий стол\для слайда не трогать\0_6efe_af8c9bf3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643050"/>
            <a:ext cx="1809762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4" name="Picture 4" descr="C:\Documents and Settings\Admin\Рабочий стол\для слайда не трогать\0_2690f_595c4bd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286124"/>
            <a:ext cx="1619261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5" name="Picture 5" descr="C:\Documents and Settings\Admin\Рабочий стол\для слайда не трогать\235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380" y="4643446"/>
            <a:ext cx="2574900" cy="164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6" name="Picture 6" descr="C:\Documents and Settings\Admin\Рабочий стол\для слайда не трогать\x_d07ff44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28604"/>
            <a:ext cx="1357322" cy="941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для слайда не трогать\reWalls.com-27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640913"/>
            <a:ext cx="8001056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Tx/>
              <a:buChar char="-"/>
            </a:pPr>
            <a:endParaRPr lang="kk-KZ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>
              <a:buFontTx/>
              <a:buChar char="-"/>
            </a:pPr>
            <a:endParaRPr lang="kk-KZ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kk-KZ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kk-KZ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kk-KZ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kk-KZ" sz="20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Documents and Settings\Людмила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4" y="2999873"/>
            <a:ext cx="3000366" cy="385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Людмила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0506">
            <a:off x="544656" y="3571401"/>
            <a:ext cx="5970008" cy="29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462526">
            <a:off x="1058249" y="4243655"/>
            <a:ext cx="3754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Справились! Здорово!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711820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Заполнить блокнот юного кулинара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Составить собственный рецепт блюда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   </a:t>
            </a:r>
          </a:p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красиво оформить</a:t>
            </a:r>
          </a:p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Описать ваши впечатления  от урока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9438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k-KZ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Словарно-орфоэпическая разминка</a:t>
            </a:r>
          </a:p>
          <a:p>
            <a:r>
              <a:rPr lang="en-US" sz="2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*</a:t>
            </a:r>
            <a:r>
              <a:rPr lang="kk-KZ" sz="2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Расставтье ударения</a:t>
            </a:r>
          </a:p>
          <a:p>
            <a:r>
              <a:rPr 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*</a:t>
            </a:r>
            <a:r>
              <a:rPr lang="kk-KZ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Подберите правильное значение слов</a:t>
            </a:r>
          </a:p>
          <a:p>
            <a:endParaRPr lang="ru-RU" sz="1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C:\Documents and Settings\Admin\Рабочий стол\для слайда не трогать\0_6057a_f3c323d8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786454"/>
            <a:ext cx="2143140" cy="91197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для слайда не трогать\0_6057a_f3c323d8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42918"/>
            <a:ext cx="1960973" cy="8344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714488"/>
            <a:ext cx="271464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k-KZ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Кулинария</a:t>
            </a:r>
          </a:p>
          <a:p>
            <a:endParaRPr lang="en-US" sz="28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Торт</a:t>
            </a:r>
          </a:p>
          <a:p>
            <a:endParaRPr lang="ru-RU" sz="28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Пирожное</a:t>
            </a:r>
          </a:p>
          <a:p>
            <a:endParaRPr lang="ru-RU" sz="28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Десерт</a:t>
            </a:r>
          </a:p>
          <a:p>
            <a:endParaRPr lang="ru-RU" sz="28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Закуска</a:t>
            </a:r>
          </a:p>
          <a:p>
            <a:endParaRPr lang="kk-KZ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1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035819" y="3964785"/>
            <a:ext cx="46434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71868" y="1643050"/>
            <a:ext cx="4857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 лат.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culīna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«кухня») — область человеческой деятельности, связанная с приготовлением пищи. Включает в себя комплекс технологий, оборудования </a:t>
            </a:r>
          </a:p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рецептов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3669573"/>
            <a:ext cx="600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(от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итал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torta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ранее от лат.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tōrta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круглый хлеб) — десерт, </a:t>
            </a:r>
          </a:p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разновидность пирога, состоящего из одного или нескольких коржей, пропитанных кремом или джемом. Сверху торт обычно украшают кремом, глазурью и/или фруктами.</a:t>
            </a:r>
            <a:endParaRPr lang="kk-KZ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4753285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кондитерское изделие небольшого размера из сладкого сдобного теста, обычно с начинкой, с кремом.</a:t>
            </a:r>
            <a:endParaRPr lang="kk-KZ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5384085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(от фр.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desservir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— «расчищать стол») — завершающее блюдо стола, предназначенное для получения приятных вкусовых ощущений в конце обеда </a:t>
            </a:r>
          </a:p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или ужина, обычно — сладкие деликатесы.</a:t>
            </a:r>
            <a:endParaRPr lang="kk-KZ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25717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(во французской кухне фр.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hors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d'œuvre, entrée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 — еда, которая подается перед основными блюдами либо в качестве отдельной лёгкой трапезы. </a:t>
            </a:r>
          </a:p>
          <a:p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Закуска часто употребляется вместе со спиртными напитками (аперитивом).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ля слайда не трогать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916077" y="357166"/>
            <a:ext cx="8269957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990600" indent="1612900" algn="ctr"/>
            <a:r>
              <a:rPr lang="kk-KZ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Чтоб званых в гости удивлять, </a:t>
            </a:r>
          </a:p>
          <a:p>
            <a:pPr marL="990600" indent="1612900" algn="ctr"/>
            <a:r>
              <a:rPr lang="kk-KZ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Потратим мы немало сил.</a:t>
            </a:r>
          </a:p>
          <a:p>
            <a:pPr marL="990600" indent="1612900" algn="ctr"/>
            <a:r>
              <a:rPr lang="kk-KZ" sz="28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Пирожных, кофе подавать,</a:t>
            </a:r>
          </a:p>
          <a:p>
            <a:pPr marL="990600" indent="1612900" algn="ctr"/>
            <a:r>
              <a:rPr lang="kk-KZ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Как наш учитель нас учил</a:t>
            </a:r>
          </a:p>
          <a:p>
            <a:pPr marL="990600" indent="1612900" algn="ctr"/>
            <a:r>
              <a:rPr lang="kk-KZ" sz="28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Покажем много разных дел,</a:t>
            </a:r>
          </a:p>
          <a:p>
            <a:pPr marL="990600" indent="1612900" algn="ctr"/>
            <a:r>
              <a:rPr lang="kk-KZ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Хотя урок наш не придел,</a:t>
            </a:r>
          </a:p>
          <a:p>
            <a:pPr marL="990600" indent="1612900" algn="ctr"/>
            <a:r>
              <a:rPr lang="kk-KZ" sz="28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Обсудим много разных тем,</a:t>
            </a:r>
          </a:p>
          <a:p>
            <a:pPr marL="990600" indent="1612900" algn="ctr"/>
            <a:r>
              <a:rPr lang="kk-KZ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Но любим мы “Одну – две н!”</a:t>
            </a:r>
            <a:endParaRPr lang="ru-RU" sz="28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Documents and Settings\Admin\Рабочий стол\для слайда не трогать\1265319127_shutterstock_266106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8491">
            <a:off x="439879" y="3036516"/>
            <a:ext cx="2732987" cy="2400163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для слайда не трогать\1265319127_shutterstock_266106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643182"/>
            <a:ext cx="2933854" cy="25765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71736" y="1428736"/>
            <a:ext cx="3500462" cy="64294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00034" y="214290"/>
            <a:ext cx="7858180" cy="1071570"/>
          </a:xfrm>
          <a:prstGeom prst="round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500174"/>
            <a:ext cx="67866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Ц Е Л 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85720" y="2143116"/>
            <a:ext cx="8572560" cy="4572008"/>
          </a:xfrm>
          <a:prstGeom prst="round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428868"/>
            <a:ext cx="735811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buAutoNum type="arabicParenR"/>
            </a:pPr>
            <a:r>
              <a:rPr lang="kk-KZ" sz="2000" b="1" u="sng" spc="150" dirty="0" smtClean="0">
                <a:ln w="11430"/>
                <a:solidFill>
                  <a:srgbClr val="A50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Формировать</a:t>
            </a:r>
            <a:r>
              <a:rPr lang="kk-KZ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навык правильного написания причастий и отглагольных прилагательных</a:t>
            </a:r>
          </a:p>
          <a:p>
            <a:pPr marL="342900" indent="-342900">
              <a:buAutoNum type="arabicParenR"/>
            </a:pPr>
            <a:r>
              <a:rPr lang="kk-KZ" sz="2000" b="1" u="sng" cap="none" spc="150" dirty="0" smtClean="0">
                <a:ln w="11430"/>
                <a:solidFill>
                  <a:srgbClr val="A50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Знать</a:t>
            </a:r>
            <a:r>
              <a:rPr lang="kk-KZ" sz="20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орфограммы “н-нн в суффиксах причастий и отглагольных прилагательных”</a:t>
            </a:r>
          </a:p>
          <a:p>
            <a:pPr marL="342900" indent="-342900">
              <a:buAutoNum type="arabicParenR"/>
            </a:pPr>
            <a:r>
              <a:rPr lang="kk-KZ" sz="2000" b="1" u="sng" spc="150" dirty="0" smtClean="0">
                <a:ln w="11430"/>
                <a:solidFill>
                  <a:srgbClr val="A50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Уметь </a:t>
            </a:r>
            <a:r>
              <a:rPr lang="kk-KZ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правильно писать слова с изученными орфограммами.</a:t>
            </a:r>
          </a:p>
          <a:p>
            <a:pPr marL="342900" indent="-342900">
              <a:buAutoNum type="arabicParenR"/>
            </a:pPr>
            <a:r>
              <a:rPr lang="kk-KZ" sz="2000" b="1" u="sng" cap="none" spc="150" dirty="0" smtClean="0">
                <a:ln w="11430"/>
                <a:solidFill>
                  <a:srgbClr val="A50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Способствовать</a:t>
            </a:r>
            <a:r>
              <a:rPr lang="kk-KZ" sz="20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развитию устной и письменной речи, логического, образного и творческого мышления</a:t>
            </a:r>
          </a:p>
          <a:p>
            <a:pPr marL="342900" indent="-342900">
              <a:buAutoNum type="arabicParenR"/>
            </a:pPr>
            <a:r>
              <a:rPr lang="kk-KZ" sz="2000" b="1" u="sng" spc="150" dirty="0" smtClean="0">
                <a:ln w="11430"/>
                <a:solidFill>
                  <a:srgbClr val="A50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Развивать</a:t>
            </a:r>
            <a:r>
              <a:rPr lang="kk-KZ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культуру речи, навыки поведения в общественных местах.</a:t>
            </a:r>
          </a:p>
          <a:p>
            <a:pPr marL="342900" indent="-342900">
              <a:buAutoNum type="arabicParenR"/>
            </a:pPr>
            <a:r>
              <a:rPr lang="kk-KZ" sz="2000" b="1" u="sng" cap="none" spc="150" dirty="0" smtClean="0">
                <a:ln w="11430"/>
                <a:solidFill>
                  <a:srgbClr val="A50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Трудолюбие</a:t>
            </a:r>
            <a:r>
              <a:rPr lang="kk-KZ" sz="20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и уважение к собственному делу</a:t>
            </a:r>
          </a:p>
          <a:p>
            <a:pPr marL="342900" indent="-342900">
              <a:buAutoNum type="arabicParenR"/>
            </a:pPr>
            <a:r>
              <a:rPr lang="kk-KZ" sz="2000" b="1" u="sng" spc="150" dirty="0" smtClean="0">
                <a:ln w="11430"/>
                <a:solidFill>
                  <a:srgbClr val="A50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Умение</a:t>
            </a:r>
            <a:r>
              <a:rPr lang="kk-KZ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работать в команде</a:t>
            </a:r>
            <a:endParaRPr lang="ru-RU" sz="20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85728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k-KZ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Тема урока: </a:t>
            </a:r>
            <a:r>
              <a:rPr lang="kk-KZ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Правописание н-нн в суффиксах причастий   </a:t>
            </a:r>
          </a:p>
          <a:p>
            <a:r>
              <a:rPr lang="kk-KZ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             и отглагольных  прилагательных</a:t>
            </a:r>
          </a:p>
          <a:p>
            <a:r>
              <a:rPr lang="kk-KZ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Повторительно-обобщающий урок по теме:</a:t>
            </a:r>
            <a:r>
              <a:rPr lang="kk-KZ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“Кулинария”</a:t>
            </a:r>
            <a:endParaRPr lang="ru-RU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для слайда не трогать\0_6c1ba_165a60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520" y="5429240"/>
            <a:ext cx="2144480" cy="1428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для слайда не трогать\0_6c1b8_1f89b4ed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8416" y="4071942"/>
            <a:ext cx="1715584" cy="114300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для слайда не трогать\0_6c1aa_6448448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571744"/>
            <a:ext cx="1608360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для слайда не трогать\24_1611_oboi_apelsinovye_dolki_1400x1050.jpg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2000232" y="1071546"/>
            <a:ext cx="1197112" cy="7684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29256" y="1071546"/>
            <a:ext cx="1214446" cy="7143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357290" y="1571612"/>
            <a:ext cx="785818" cy="78581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84567" y="1578106"/>
            <a:ext cx="758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57290" y="2714620"/>
            <a:ext cx="1785950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72198" y="2714620"/>
            <a:ext cx="1785950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2649676"/>
            <a:ext cx="12378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14678" y="785794"/>
            <a:ext cx="2214578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14928" y="719720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Пишу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1713685" y="2499513"/>
            <a:ext cx="428629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85720" y="3357562"/>
            <a:ext cx="3929090" cy="23574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8596" y="3429000"/>
            <a:ext cx="57579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</a:t>
            </a:r>
          </a:p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</a:t>
            </a:r>
          </a:p>
          <a:p>
            <a:pPr algn="ctr"/>
            <a:r>
              <a:rPr lang="kk-K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</a:t>
            </a:r>
          </a:p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</a:t>
            </a:r>
          </a:p>
          <a:p>
            <a:pPr algn="ctr"/>
            <a:r>
              <a:rPr lang="kk-K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643702" y="1500174"/>
            <a:ext cx="785818" cy="78581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1500174"/>
            <a:ext cx="546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6787372" y="2499513"/>
            <a:ext cx="428629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6500826" y="2643182"/>
            <a:ext cx="12378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7752" y="3357562"/>
            <a:ext cx="3929090" cy="23574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143504" y="3429000"/>
            <a:ext cx="57579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</a:t>
            </a:r>
          </a:p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</a:t>
            </a:r>
          </a:p>
          <a:p>
            <a:pPr algn="ctr"/>
            <a:r>
              <a:rPr lang="kk-K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</a:t>
            </a:r>
          </a:p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</a:t>
            </a:r>
          </a:p>
          <a:p>
            <a:pPr algn="ctr"/>
            <a:r>
              <a:rPr lang="kk-K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0" y="0"/>
            <a:ext cx="9144000" cy="5714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71414"/>
            <a:ext cx="678661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r>
              <a:rPr lang="kk-K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Повторим правило-алгоритм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7" name="Picture 5" descr="j0355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500174"/>
            <a:ext cx="1114786" cy="17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 descr="j0349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5942"/>
            <a:ext cx="1810085" cy="170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ля слайда не трогать\26D8CE8C-59C8-4F0F-974F-EA288DA38818_mw800_mh6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928670"/>
            <a:ext cx="8572560" cy="385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850112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Рецепт фруктового салата</a:t>
            </a:r>
          </a:p>
          <a:p>
            <a:endParaRPr lang="kk-KZ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Очище__ые, нареза__ые  кубиками консервирова__ые </a:t>
            </a:r>
          </a:p>
          <a:p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ананасы уложите на серебря_ом блюдце. Возьмите банан, </a:t>
            </a:r>
          </a:p>
          <a:p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смеша__ый  </a:t>
            </a:r>
            <a:r>
              <a:rPr lang="kk-KZ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kk-KZ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мандаринами</a:t>
            </a:r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привезе__ыми из-за границы, </a:t>
            </a:r>
          </a:p>
          <a:p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добавьте в салат только что среза__ую  с дерева грушу. Все ассорти заправьте витаминизирова__ым йогуртом.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ля слайда не трогать\img_37744038_97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5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500174"/>
            <a:ext cx="8786842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sz="24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24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24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24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20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20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20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sz="20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spc="150" dirty="0" smtClean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spc="150" dirty="0" smtClean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kk-KZ" sz="20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00430" y="2428868"/>
            <a:ext cx="5357850" cy="2428892"/>
          </a:xfrm>
          <a:prstGeom prst="round2Diag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857496"/>
            <a:ext cx="678661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k-KZ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 Сейчас  займемся  мы столом,</a:t>
            </a:r>
          </a:p>
          <a:p>
            <a:r>
              <a:rPr lang="kk-KZ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    Он  полирова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_ый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притом.</a:t>
            </a:r>
          </a:p>
          <a:p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  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Крахмале_ая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скатерть  есть</a:t>
            </a:r>
            <a:r>
              <a:rPr lang="kk-KZ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,</a:t>
            </a:r>
            <a:endParaRPr lang="ru-RU" sz="24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  А 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вяза_ых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салфеток  шесть.</a:t>
            </a:r>
          </a:p>
          <a:p>
            <a:endParaRPr lang="kk-KZ" sz="20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endParaRPr lang="ru-RU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71546"/>
            <a:ext cx="8001056" cy="78581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СИНТАКСИЧЕСКАЯ</a:t>
            </a:r>
            <a:r>
              <a:rPr lang="ru-RU" sz="36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600" b="1" cap="none" spc="50" dirty="0" smtClean="0">
                <a:ln w="11430"/>
                <a:solidFill>
                  <a:srgbClr val="0066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ПЯТИМИНУТКА</a:t>
            </a:r>
            <a:endParaRPr lang="ru-RU" sz="3600" b="1" cap="none" spc="50" dirty="0">
              <a:ln w="11430"/>
              <a:solidFill>
                <a:srgbClr val="0066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28"/>
            <a:ext cx="58861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Повторим правила сервировки стола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ля слайда не трогать\438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42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Разберите по составу слова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571612"/>
            <a:ext cx="55007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Крахмаленая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олированный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Вязаных 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Documents and Settings\Admin\Рабочий стол\для слайда не трогать\0_735a6_2f548f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9122" cy="3156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Documents and Settings\Admin\Рабочий стол\для слайда не трогать\raccomand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299" y="3857628"/>
            <a:ext cx="1867701" cy="30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Admin\Рабочий стол\для слайда не трогать\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14950"/>
            <a:ext cx="1949753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0364" y="500042"/>
            <a:ext cx="4572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Уникальный рецепт</a:t>
            </a:r>
          </a:p>
          <a:p>
            <a:pPr algn="ctr"/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285860"/>
            <a:ext cx="55721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sz="2000" b="1" dirty="0" err="1" smtClean="0"/>
              <a:t>Возьмите____________________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____________________________,</a:t>
            </a:r>
          </a:p>
          <a:p>
            <a:r>
              <a:rPr lang="ru-RU" sz="2000" b="1" dirty="0" err="1" smtClean="0"/>
              <a:t>Добавьте____________________</a:t>
            </a:r>
            <a:endParaRPr lang="ru-RU" sz="2000" b="1" dirty="0" smtClean="0"/>
          </a:p>
          <a:p>
            <a:r>
              <a:rPr lang="ru-RU" sz="2000" b="1" dirty="0" smtClean="0"/>
              <a:t>И киньте в ___________________.</a:t>
            </a:r>
          </a:p>
          <a:p>
            <a:r>
              <a:rPr lang="ru-RU" sz="2000" b="1" dirty="0" smtClean="0"/>
              <a:t>Обмажьте вы со всех сторон.</a:t>
            </a:r>
          </a:p>
          <a:p>
            <a:r>
              <a:rPr lang="ru-RU" sz="2000" b="1" dirty="0" err="1" smtClean="0"/>
              <a:t>На__________________________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____________________________.</a:t>
            </a:r>
          </a:p>
          <a:p>
            <a:r>
              <a:rPr lang="ru-RU" sz="2000" b="1" dirty="0" smtClean="0"/>
              <a:t>В___________________________-</a:t>
            </a:r>
          </a:p>
          <a:p>
            <a:r>
              <a:rPr lang="ru-RU" sz="2000" b="1" dirty="0" smtClean="0"/>
              <a:t>Приправа </a:t>
            </a:r>
            <a:r>
              <a:rPr lang="ru-RU" sz="2000" b="1" dirty="0" err="1" smtClean="0"/>
              <a:t>для________________</a:t>
            </a:r>
            <a:endParaRPr lang="ru-RU" sz="2000" b="1" dirty="0" smtClean="0"/>
          </a:p>
          <a:p>
            <a:r>
              <a:rPr lang="ru-RU" sz="2000" b="1" dirty="0" smtClean="0"/>
              <a:t>А </a:t>
            </a:r>
            <a:r>
              <a:rPr lang="ru-RU" sz="2000" b="1" dirty="0" err="1" smtClean="0"/>
              <a:t>пара______________________</a:t>
            </a:r>
            <a:endParaRPr lang="ru-RU" sz="2000" b="1" dirty="0" smtClean="0"/>
          </a:p>
          <a:p>
            <a:r>
              <a:rPr lang="ru-RU" sz="2000" b="1" dirty="0" smtClean="0"/>
              <a:t>Вкусней тарелки кислых щей.</a:t>
            </a:r>
          </a:p>
          <a:p>
            <a:r>
              <a:rPr lang="ru-RU" sz="2000" b="1" dirty="0" smtClean="0"/>
              <a:t>Вы в </a:t>
            </a:r>
            <a:r>
              <a:rPr lang="ru-RU" sz="2000" b="1" dirty="0" err="1" smtClean="0"/>
              <a:t>свеклу__________________</a:t>
            </a:r>
            <a:endParaRPr lang="ru-RU" sz="2000" b="1" dirty="0" smtClean="0"/>
          </a:p>
          <a:p>
            <a:r>
              <a:rPr lang="ru-RU" sz="2000" b="1" dirty="0" smtClean="0"/>
              <a:t>Бросайте быстро, без помех.</a:t>
            </a:r>
          </a:p>
          <a:p>
            <a:r>
              <a:rPr lang="ru-RU" sz="2000" b="1" dirty="0" err="1" smtClean="0"/>
              <a:t>Ваш________________________</a:t>
            </a:r>
            <a:endParaRPr lang="ru-RU" sz="2000" b="1" dirty="0" smtClean="0"/>
          </a:p>
          <a:p>
            <a:r>
              <a:rPr lang="ru-RU" sz="2000" b="1" dirty="0" smtClean="0"/>
              <a:t>Отведать каждый будет рад.</a:t>
            </a:r>
            <a:endParaRPr lang="ru-RU" sz="2000" b="1" dirty="0"/>
          </a:p>
        </p:txBody>
      </p:sp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645</Words>
  <Application>Microsoft Office PowerPoint</Application>
  <PresentationFormat>Экран (4:3)</PresentationFormat>
  <Paragraphs>140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Admin</cp:lastModifiedBy>
  <cp:revision>205</cp:revision>
  <dcterms:created xsi:type="dcterms:W3CDTF">2008-05-21T12:25:51Z</dcterms:created>
  <dcterms:modified xsi:type="dcterms:W3CDTF">2012-12-05T10:03:24Z</dcterms:modified>
</cp:coreProperties>
</file>