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  <p:sldId id="267" r:id="rId13"/>
    <p:sldId id="270" r:id="rId14"/>
    <p:sldId id="274" r:id="rId15"/>
    <p:sldId id="271" r:id="rId16"/>
    <p:sldId id="273" r:id="rId17"/>
    <p:sldId id="272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3FB3-39B2-4948-9F84-B723208D8152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9B29-6AF0-46B6-B8E3-AF2D3237D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3FB3-39B2-4948-9F84-B723208D8152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9B29-6AF0-46B6-B8E3-AF2D3237D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3FB3-39B2-4948-9F84-B723208D8152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9B29-6AF0-46B6-B8E3-AF2D3237D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3FB3-39B2-4948-9F84-B723208D8152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9B29-6AF0-46B6-B8E3-AF2D3237D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3FB3-39B2-4948-9F84-B723208D8152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9B29-6AF0-46B6-B8E3-AF2D3237D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3FB3-39B2-4948-9F84-B723208D8152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9B29-6AF0-46B6-B8E3-AF2D3237D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3FB3-39B2-4948-9F84-B723208D8152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9B29-6AF0-46B6-B8E3-AF2D3237D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3FB3-39B2-4948-9F84-B723208D8152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9B29-6AF0-46B6-B8E3-AF2D3237D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3FB3-39B2-4948-9F84-B723208D8152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9B29-6AF0-46B6-B8E3-AF2D3237D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3FB3-39B2-4948-9F84-B723208D8152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9B29-6AF0-46B6-B8E3-AF2D3237D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3FB3-39B2-4948-9F84-B723208D8152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9B29-6AF0-46B6-B8E3-AF2D3237D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43FB3-39B2-4948-9F84-B723208D8152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C9B29-6AF0-46B6-B8E3-AF2D3237D9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f5810d3609c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2656"/>
            <a:ext cx="6400800" cy="136815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“Le </a:t>
            </a:r>
            <a:r>
              <a:rPr lang="en-US" sz="4400" b="1" dirty="0" err="1" smtClean="0">
                <a:solidFill>
                  <a:srgbClr val="002060"/>
                </a:solidFill>
              </a:rPr>
              <a:t>jardin</a:t>
            </a:r>
            <a:r>
              <a:rPr lang="en-US" sz="4400" b="1" dirty="0" smtClean="0">
                <a:solidFill>
                  <a:srgbClr val="002060"/>
                </a:solidFill>
              </a:rPr>
              <a:t> de la France”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ambuaz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404664"/>
            <a:ext cx="5317430" cy="58326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3008313" cy="46910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peintre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italien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Leonard de Vinci 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passe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derniers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annees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vie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illandr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Villandry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Cheverny</a:t>
            </a:r>
            <a:endParaRPr lang="ru-RU" dirty="0"/>
          </a:p>
        </p:txBody>
      </p:sp>
      <p:pic>
        <p:nvPicPr>
          <p:cNvPr id="5" name="Содержимое 4" descr="sheverni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340768"/>
            <a:ext cx="4244280" cy="4777049"/>
          </a:xfrm>
        </p:spPr>
      </p:pic>
      <p:pic>
        <p:nvPicPr>
          <p:cNvPr id="6" name="Содержимое 5" descr="sheverni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860032" y="1268760"/>
            <a:ext cx="4038600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Langeais</a:t>
            </a:r>
            <a:endParaRPr lang="ru-RU" dirty="0"/>
          </a:p>
        </p:txBody>
      </p:sp>
      <p:pic>
        <p:nvPicPr>
          <p:cNvPr id="4" name="Содержимое 3" descr="lanzh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00200" y="1714341"/>
            <a:ext cx="5943600" cy="4297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Gue</a:t>
            </a:r>
            <a:r>
              <a:rPr lang="en-US" dirty="0" smtClean="0"/>
              <a:t> </a:t>
            </a:r>
            <a:r>
              <a:rPr lang="en-US" dirty="0" err="1" smtClean="0"/>
              <a:t>Pian</a:t>
            </a:r>
            <a:endParaRPr lang="ru-RU" dirty="0"/>
          </a:p>
        </p:txBody>
      </p:sp>
      <p:pic>
        <p:nvPicPr>
          <p:cNvPr id="4" name="Содержимое 3" descr="gepea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13263" y="1701278"/>
            <a:ext cx="5917474" cy="43238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CHAUMONT</a:t>
            </a:r>
            <a:endParaRPr lang="ru-RU" dirty="0"/>
          </a:p>
        </p:txBody>
      </p:sp>
      <p:pic>
        <p:nvPicPr>
          <p:cNvPr id="5" name="Содержимое 4" descr="shomon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268760"/>
            <a:ext cx="4244280" cy="4608512"/>
          </a:xfrm>
        </p:spPr>
      </p:pic>
      <p:pic>
        <p:nvPicPr>
          <p:cNvPr id="8" name="Содержимое 7" descr="shomon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1268760"/>
            <a:ext cx="4244280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Azay</a:t>
            </a:r>
            <a:r>
              <a:rPr lang="en-US" dirty="0" smtClean="0"/>
              <a:t>-le-Rideau- le plus </a:t>
            </a:r>
            <a:r>
              <a:rPr lang="en-US" dirty="0" err="1" smtClean="0"/>
              <a:t>harmonieux</a:t>
            </a:r>
            <a:endParaRPr lang="ru-RU" dirty="0"/>
          </a:p>
        </p:txBody>
      </p:sp>
      <p:pic>
        <p:nvPicPr>
          <p:cNvPr id="5" name="Содержимое 4" descr="182736110015741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412776"/>
            <a:ext cx="4316288" cy="4968552"/>
          </a:xfrm>
        </p:spPr>
      </p:pic>
      <p:pic>
        <p:nvPicPr>
          <p:cNvPr id="6" name="Содержимое 5" descr="azey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1412776"/>
            <a:ext cx="4244280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Chinon</a:t>
            </a:r>
            <a:endParaRPr lang="ru-RU" dirty="0"/>
          </a:p>
        </p:txBody>
      </p:sp>
      <p:pic>
        <p:nvPicPr>
          <p:cNvPr id="5" name="Содержимое 4" descr="shinon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484784"/>
            <a:ext cx="4248472" cy="4968552"/>
          </a:xfrm>
        </p:spPr>
      </p:pic>
      <p:pic>
        <p:nvPicPr>
          <p:cNvPr id="8" name="Содержимое 7" descr="shinon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1556792"/>
            <a:ext cx="4316288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Un chateau qui </a:t>
            </a:r>
            <a:r>
              <a:rPr lang="en-US" dirty="0" err="1" smtClean="0">
                <a:solidFill>
                  <a:srgbClr val="FF0000"/>
                </a:solidFill>
              </a:rPr>
              <a:t>sait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recevoir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L</a:t>
            </a:r>
            <a:r>
              <a:rPr lang="en-US" dirty="0" err="1" smtClean="0">
                <a:solidFill>
                  <a:srgbClr val="FF0000"/>
                </a:solidFill>
              </a:rPr>
              <a:t>ivre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d’or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</a:t>
            </a:r>
            <a:r>
              <a:rPr lang="en-US" dirty="0" smtClean="0"/>
              <a:t> beau pays attire beaucoup de </a:t>
            </a:r>
            <a:r>
              <a:rPr lang="en-US" dirty="0" err="1" smtClean="0"/>
              <a:t>touristes</a:t>
            </a:r>
            <a:r>
              <a:rPr lang="en-US" dirty="0" smtClean="0"/>
              <a:t> qui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envie</a:t>
            </a:r>
            <a:r>
              <a:rPr lang="en-US" dirty="0" smtClean="0"/>
              <a:t> d’ </a:t>
            </a:r>
            <a:r>
              <a:rPr lang="en-US" dirty="0" err="1" smtClean="0"/>
              <a:t>etre</a:t>
            </a:r>
            <a:r>
              <a:rPr lang="en-US" dirty="0" smtClean="0"/>
              <a:t> les </a:t>
            </a:r>
            <a:r>
              <a:rPr lang="en-US" dirty="0" err="1" smtClean="0"/>
              <a:t>hotes</a:t>
            </a:r>
            <a:r>
              <a:rPr lang="en-US" dirty="0" smtClean="0"/>
              <a:t> d’ un </a:t>
            </a:r>
            <a:r>
              <a:rPr lang="en-US" dirty="0" err="1" smtClean="0"/>
              <a:t>authentique</a:t>
            </a:r>
            <a:r>
              <a:rPr lang="en-US" dirty="0" smtClean="0"/>
              <a:t> </a:t>
            </a:r>
            <a:r>
              <a:rPr lang="en-US" dirty="0" err="1" smtClean="0"/>
              <a:t>chatelain</a:t>
            </a:r>
            <a:r>
              <a:rPr lang="en-US" dirty="0"/>
              <a:t> </a:t>
            </a:r>
            <a:r>
              <a:rPr lang="en-US" dirty="0" smtClean="0"/>
              <a:t>et faire </a:t>
            </a:r>
            <a:r>
              <a:rPr lang="en-US" dirty="0" err="1" smtClean="0"/>
              <a:t>connaissance</a:t>
            </a:r>
            <a:r>
              <a:rPr lang="en-US" dirty="0" smtClean="0"/>
              <a:t> avec les  </a:t>
            </a:r>
            <a:r>
              <a:rPr lang="en-US" dirty="0" err="1" smtClean="0"/>
              <a:t>temoins</a:t>
            </a:r>
            <a:r>
              <a:rPr lang="en-US" dirty="0" smtClean="0"/>
              <a:t> de </a:t>
            </a:r>
            <a:r>
              <a:rPr lang="en-US" dirty="0" err="1" smtClean="0"/>
              <a:t>l’histoire</a:t>
            </a:r>
            <a:r>
              <a:rPr lang="en-US" dirty="0" smtClean="0"/>
              <a:t> </a:t>
            </a:r>
            <a:r>
              <a:rPr lang="en-US" dirty="0" err="1" smtClean="0"/>
              <a:t>glorieuse</a:t>
            </a:r>
            <a:r>
              <a:rPr lang="en-US" dirty="0" smtClean="0"/>
              <a:t> de la France.</a:t>
            </a:r>
          </a:p>
          <a:p>
            <a:r>
              <a:rPr lang="en-US" dirty="0" smtClean="0"/>
              <a:t>Et, </a:t>
            </a:r>
            <a:r>
              <a:rPr lang="en-US" dirty="0" err="1" smtClean="0"/>
              <a:t>vous,voudriez</a:t>
            </a:r>
            <a:r>
              <a:rPr lang="en-US" dirty="0" smtClean="0"/>
              <a:t>- </a:t>
            </a:r>
            <a:r>
              <a:rPr lang="en-US" dirty="0" err="1" smtClean="0"/>
              <a:t>vous</a:t>
            </a:r>
            <a:r>
              <a:rPr lang="en-US" dirty="0" smtClean="0"/>
              <a:t>  les </a:t>
            </a:r>
            <a:r>
              <a:rPr lang="en-US" dirty="0" err="1" smtClean="0"/>
              <a:t>voir</a:t>
            </a:r>
            <a:r>
              <a:rPr lang="en-US" dirty="0" smtClean="0"/>
              <a:t> de </a:t>
            </a:r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propres</a:t>
            </a:r>
            <a:r>
              <a:rPr lang="en-US" dirty="0" smtClean="0"/>
              <a:t> </a:t>
            </a:r>
            <a:r>
              <a:rPr lang="en-US" dirty="0" err="1" smtClean="0"/>
              <a:t>yeux</a:t>
            </a:r>
            <a:r>
              <a:rPr lang="en-US" dirty="0" smtClean="0"/>
              <a:t>  et admirer la </a:t>
            </a:r>
            <a:r>
              <a:rPr lang="en-US" dirty="0" err="1" smtClean="0"/>
              <a:t>beaute</a:t>
            </a:r>
            <a:r>
              <a:rPr lang="en-US" dirty="0" smtClean="0"/>
              <a:t> de </a:t>
            </a:r>
            <a:r>
              <a:rPr lang="en-US" dirty="0" err="1" smtClean="0"/>
              <a:t>ces</a:t>
            </a:r>
            <a:r>
              <a:rPr lang="en-US" dirty="0" smtClean="0"/>
              <a:t> monuments?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Corriges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Chambord</a:t>
            </a:r>
          </a:p>
          <a:p>
            <a:r>
              <a:rPr lang="en-US" dirty="0" err="1" smtClean="0"/>
              <a:t>Chenonceaux</a:t>
            </a:r>
            <a:endParaRPr lang="en-US" dirty="0" smtClean="0"/>
          </a:p>
          <a:p>
            <a:r>
              <a:rPr lang="en-US" dirty="0" smtClean="0"/>
              <a:t>Amboise</a:t>
            </a:r>
          </a:p>
          <a:p>
            <a:r>
              <a:rPr lang="en-US" dirty="0" smtClean="0"/>
              <a:t>Blois</a:t>
            </a:r>
          </a:p>
          <a:p>
            <a:r>
              <a:rPr lang="en-US" dirty="0" err="1" smtClean="0"/>
              <a:t>Usse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  de  Loire</a:t>
            </a:r>
            <a:r>
              <a:rPr lang="ru-RU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la </a:t>
            </a:r>
            <a:r>
              <a:rPr lang="en-US" dirty="0" err="1" smtClean="0"/>
              <a:t>galerie</a:t>
            </a:r>
            <a:r>
              <a:rPr lang="en-US" dirty="0" smtClean="0"/>
              <a:t> des </a:t>
            </a:r>
            <a:br>
              <a:rPr lang="en-US" dirty="0" smtClean="0"/>
            </a:br>
            <a:r>
              <a:rPr lang="en-US" dirty="0" smtClean="0"/>
              <a:t>chefs d’oeuvres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Ces</a:t>
            </a:r>
            <a:r>
              <a:rPr lang="en-US" dirty="0" smtClean="0"/>
              <a:t> chateaux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ete</a:t>
            </a:r>
            <a:r>
              <a:rPr lang="en-US" dirty="0" smtClean="0"/>
              <a:t> </a:t>
            </a:r>
            <a:r>
              <a:rPr lang="en-US" dirty="0" err="1" smtClean="0"/>
              <a:t>construits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Vallee</a:t>
            </a:r>
            <a:r>
              <a:rPr lang="en-US" dirty="0" smtClean="0"/>
              <a:t> de la Loire par les </a:t>
            </a:r>
            <a:r>
              <a:rPr lang="en-US" dirty="0" err="1" smtClean="0"/>
              <a:t>rois</a:t>
            </a:r>
            <a:r>
              <a:rPr lang="en-US" dirty="0" smtClean="0"/>
              <a:t> de France </a:t>
            </a:r>
            <a:r>
              <a:rPr lang="en-US" dirty="0" err="1" smtClean="0"/>
              <a:t>comme</a:t>
            </a:r>
            <a:r>
              <a:rPr lang="en-US" dirty="0" smtClean="0"/>
              <a:t> des residences </a:t>
            </a:r>
            <a:r>
              <a:rPr lang="en-US" dirty="0" err="1" smtClean="0"/>
              <a:t>d’ete</a:t>
            </a:r>
            <a:r>
              <a:rPr lang="en-US" dirty="0" smtClean="0"/>
              <a:t> pour le </a:t>
            </a:r>
            <a:r>
              <a:rPr lang="en-US" dirty="0" err="1" smtClean="0"/>
              <a:t>passe</a:t>
            </a:r>
            <a:r>
              <a:rPr lang="en-US" dirty="0" smtClean="0"/>
              <a:t>-temps.</a:t>
            </a:r>
          </a:p>
          <a:p>
            <a:r>
              <a:rPr lang="en-US" dirty="0" smtClean="0"/>
              <a:t>En 2000 “ </a:t>
            </a:r>
            <a:r>
              <a:rPr lang="en-US" dirty="0" err="1" smtClean="0"/>
              <a:t>Vallee</a:t>
            </a:r>
            <a:r>
              <a:rPr lang="en-US" dirty="0" smtClean="0"/>
              <a:t> des </a:t>
            </a:r>
            <a:r>
              <a:rPr lang="en-US" dirty="0" err="1" smtClean="0"/>
              <a:t>rois</a:t>
            </a:r>
            <a:r>
              <a:rPr lang="en-US" dirty="0" smtClean="0"/>
              <a:t>”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par </a:t>
            </a:r>
            <a:r>
              <a:rPr lang="en-US" dirty="0" err="1" smtClean="0"/>
              <a:t>l’UNESCO</a:t>
            </a:r>
            <a:r>
              <a:rPr lang="en-US" dirty="0" smtClean="0"/>
              <a:t>   “</a:t>
            </a:r>
            <a:r>
              <a:rPr lang="en-US" dirty="0" err="1" smtClean="0"/>
              <a:t>patrimoine</a:t>
            </a:r>
            <a:r>
              <a:rPr lang="en-US" dirty="0" smtClean="0"/>
              <a:t> </a:t>
            </a:r>
            <a:r>
              <a:rPr lang="en-US" dirty="0" err="1" smtClean="0"/>
              <a:t>mondiale</a:t>
            </a:r>
            <a:r>
              <a:rPr lang="en-US" dirty="0" smtClean="0"/>
              <a:t> de l ‘</a:t>
            </a:r>
            <a:r>
              <a:rPr lang="en-US" dirty="0" err="1" smtClean="0"/>
              <a:t>humanite</a:t>
            </a:r>
            <a:r>
              <a:rPr lang="en-US" dirty="0" smtClean="0"/>
              <a:t>” pour la </a:t>
            </a:r>
            <a:r>
              <a:rPr lang="en-US" dirty="0" err="1" smtClean="0"/>
              <a:t>beaute</a:t>
            </a:r>
            <a:r>
              <a:rPr lang="en-US" dirty="0" smtClean="0"/>
              <a:t> extraordinaire de </a:t>
            </a:r>
            <a:r>
              <a:rPr lang="en-US" dirty="0" err="1" smtClean="0"/>
              <a:t>ses</a:t>
            </a:r>
            <a:r>
              <a:rPr lang="en-US" dirty="0" smtClean="0"/>
              <a:t> chateaux.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pphoto_7023_65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4032448"/>
          </a:xfrm>
        </p:spPr>
        <p:txBody>
          <a:bodyPr>
            <a:noAutofit/>
          </a:bodyPr>
          <a:lstStyle/>
          <a:p>
            <a:r>
              <a:rPr lang="en-US" sz="3600" b="0" dirty="0" smtClean="0"/>
              <a:t>Le plus </a:t>
            </a:r>
            <a:r>
              <a:rPr lang="en-US" sz="3600" b="0" dirty="0" err="1" smtClean="0"/>
              <a:t>vaste</a:t>
            </a:r>
            <a:r>
              <a:rPr lang="en-US" sz="3600" b="0" dirty="0" smtClean="0"/>
              <a:t> chateau </a:t>
            </a:r>
            <a:r>
              <a:rPr lang="en-US" sz="3600" b="0" dirty="0" err="1" smtClean="0"/>
              <a:t>est</a:t>
            </a:r>
            <a:r>
              <a:rPr lang="en-US" sz="3600" b="0" dirty="0" smtClean="0"/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Chambord</a:t>
            </a:r>
            <a:r>
              <a:rPr lang="en-US" sz="3600" b="0" dirty="0" smtClean="0"/>
              <a:t>, le genie des artisans de la Renaissance</a:t>
            </a:r>
            <a:br>
              <a:rPr lang="en-US" sz="3600" b="0" dirty="0" smtClean="0"/>
            </a:br>
            <a:r>
              <a:rPr lang="en-US" sz="3600" b="0" dirty="0" smtClean="0"/>
              <a:t> </a:t>
            </a:r>
            <a:endParaRPr lang="ru-RU" sz="3600" dirty="0"/>
          </a:p>
        </p:txBody>
      </p:sp>
      <p:pic>
        <p:nvPicPr>
          <p:cNvPr id="5" name="Содержимое 4" descr="shambor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476672"/>
            <a:ext cx="5111750" cy="56886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301208"/>
            <a:ext cx="3008313" cy="824955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fameux</a:t>
            </a:r>
            <a:r>
              <a:rPr lang="en-US" dirty="0" smtClean="0"/>
              <a:t> </a:t>
            </a:r>
            <a:r>
              <a:rPr lang="en-US" dirty="0" err="1" smtClean="0"/>
              <a:t>escalier</a:t>
            </a:r>
            <a:r>
              <a:rPr lang="en-US" dirty="0" smtClean="0"/>
              <a:t> et le lit du </a:t>
            </a:r>
            <a:r>
              <a:rPr lang="en-US" dirty="0" err="1" smtClean="0"/>
              <a:t>roi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5" name="Содержимое 4" descr="shambor1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052736"/>
            <a:ext cx="4176463" cy="5328592"/>
          </a:xfrm>
        </p:spPr>
      </p:pic>
      <p:pic>
        <p:nvPicPr>
          <p:cNvPr id="6" name="Содержимое 5" descr="shambor1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4008" y="1052736"/>
            <a:ext cx="4320480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Chenonceaux</a:t>
            </a:r>
            <a:r>
              <a:rPr lang="en-US" dirty="0" smtClean="0"/>
              <a:t> –le plus </a:t>
            </a:r>
            <a:r>
              <a:rPr lang="en-US" dirty="0" err="1" smtClean="0"/>
              <a:t>gracieux</a:t>
            </a:r>
            <a:endParaRPr lang="ru-RU" dirty="0"/>
          </a:p>
        </p:txBody>
      </p:sp>
      <p:pic>
        <p:nvPicPr>
          <p:cNvPr id="5" name="Содержимое 4" descr="shenonso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340768"/>
            <a:ext cx="4212976" cy="4752528"/>
          </a:xfrm>
        </p:spPr>
      </p:pic>
      <p:pic>
        <p:nvPicPr>
          <p:cNvPr id="6" name="Содержимое 5" descr="shenonso_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4008" y="1340768"/>
            <a:ext cx="4316288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chateau des Dames</a:t>
            </a:r>
            <a:endParaRPr lang="ru-RU" dirty="0"/>
          </a:p>
        </p:txBody>
      </p:sp>
      <p:pic>
        <p:nvPicPr>
          <p:cNvPr id="5" name="Содержимое 4" descr="shenonso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340768"/>
            <a:ext cx="4244280" cy="4968552"/>
          </a:xfrm>
        </p:spPr>
      </p:pic>
      <p:pic>
        <p:nvPicPr>
          <p:cNvPr id="6" name="Содержимое 5" descr="shenonso1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1340768"/>
            <a:ext cx="4244280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Amboise</a:t>
            </a:r>
            <a:endParaRPr lang="ru-RU" dirty="0"/>
          </a:p>
        </p:txBody>
      </p:sp>
      <p:pic>
        <p:nvPicPr>
          <p:cNvPr id="4" name="Содержимое 3" descr="ambuaz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11560" y="1196752"/>
            <a:ext cx="7776864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palais</a:t>
            </a:r>
            <a:r>
              <a:rPr lang="en-US" dirty="0" smtClean="0"/>
              <a:t> royal et la </a:t>
            </a:r>
            <a:r>
              <a:rPr lang="en-US" dirty="0" err="1" smtClean="0"/>
              <a:t>forteresse</a:t>
            </a:r>
            <a:r>
              <a:rPr lang="en-US" dirty="0" smtClean="0"/>
              <a:t> </a:t>
            </a:r>
            <a:r>
              <a:rPr lang="en-US" dirty="0" err="1" smtClean="0"/>
              <a:t>redoutable</a:t>
            </a:r>
            <a:endParaRPr lang="ru-RU" dirty="0"/>
          </a:p>
        </p:txBody>
      </p:sp>
      <p:pic>
        <p:nvPicPr>
          <p:cNvPr id="5" name="Содержимое 4" descr="ambuaz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484784"/>
            <a:ext cx="4032448" cy="4680520"/>
          </a:xfrm>
        </p:spPr>
      </p:pic>
      <p:pic>
        <p:nvPicPr>
          <p:cNvPr id="8" name="Содержимое 7" descr="ambuaz1_b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499992" y="1556792"/>
            <a:ext cx="4392488" cy="46085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194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Val  de  Loire est la galerie des  chefs d’oeuvres</vt:lpstr>
      <vt:lpstr>Слайд 3</vt:lpstr>
      <vt:lpstr>Le plus vaste chateau est Chambord, le genie des artisans de la Renaissance  </vt:lpstr>
      <vt:lpstr>Le fameux escalier et le lit du roi </vt:lpstr>
      <vt:lpstr>Chenonceaux –le plus gracieux</vt:lpstr>
      <vt:lpstr>Le chateau des Dames</vt:lpstr>
      <vt:lpstr>Amboise</vt:lpstr>
      <vt:lpstr>Le palais royal et la forteresse redoutable</vt:lpstr>
      <vt:lpstr>Слайд 10</vt:lpstr>
      <vt:lpstr>          Villandry</vt:lpstr>
      <vt:lpstr>Cheverny</vt:lpstr>
      <vt:lpstr>Langeais</vt:lpstr>
      <vt:lpstr>Gue Pian</vt:lpstr>
      <vt:lpstr>CHAUMONT</vt:lpstr>
      <vt:lpstr>Azay-le-Rideau- le plus harmonieux</vt:lpstr>
      <vt:lpstr>Chinon</vt:lpstr>
      <vt:lpstr>“Un chateau qui sait recevoir” Livre d’or</vt:lpstr>
      <vt:lpstr>Corriges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Лида</dc:creator>
  <cp:lastModifiedBy>revaz</cp:lastModifiedBy>
  <cp:revision>23</cp:revision>
  <dcterms:created xsi:type="dcterms:W3CDTF">2013-01-28T17:18:41Z</dcterms:created>
  <dcterms:modified xsi:type="dcterms:W3CDTF">2013-04-18T16:15:05Z</dcterms:modified>
</cp:coreProperties>
</file>