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7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C91BA180-FD12-41B9-B051-702784AFA04A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3F85D3-6889-4B58-AB35-56BECD77C93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МУЛЬТФИЛЬМЫ, КИНОФЛЬМЫ, ЛИТЕРАТУРНЫЕ ПРОИЗВЕДЕНИЯ, СКАЗКИ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9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Вокруг света за 80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</a:rPr>
              <a:t>Дартаньян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 и 3 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11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12 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12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Белоснежка и 7 …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13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Угнать за 60 …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14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Тысяча и одна ночь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… 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15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</a:rPr>
              <a:t>Алибаба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 и 40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16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11 друзей …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17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7 стариков и одна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18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Пятница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101 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19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Агент 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Картина Шишкина «Три …»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Машенька и 3 …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Волк и семеро …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Цветик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17 мгновений …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Трое в лодке не считая …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Три орешка для 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936104" cy="432048"/>
          </a:xfrm>
          <a:prstGeom prst="round2Diag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9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… 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4">
      <a:dk1>
        <a:srgbClr val="FF0000"/>
      </a:dk1>
      <a:lt1>
        <a:srgbClr val="ED799A"/>
      </a:lt1>
      <a:dk2>
        <a:srgbClr val="D60C1F"/>
      </a:dk2>
      <a:lt2>
        <a:srgbClr val="FFFFFF"/>
      </a:lt2>
      <a:accent1>
        <a:srgbClr val="FA7E93"/>
      </a:accent1>
      <a:accent2>
        <a:srgbClr val="E74B70"/>
      </a:accent2>
      <a:accent3>
        <a:srgbClr val="EC8C9E"/>
      </a:accent3>
      <a:accent4>
        <a:srgbClr val="F6BCD6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11</TotalTime>
  <Words>100</Words>
  <Application>Microsoft Office PowerPoint</Application>
  <PresentationFormat>Экран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МУЛЬТФИЛЬМЫ, КИНОФЛЬМЫ, ЛИТЕРАТУРНЫЕ ПРОИЗВЕДЕНИЯ, СКАЗКИ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МУЛЬТФИЛЬМЫ, КИНОФЛЬМЫ, ЛИТЕРАТУРНЫЕ ПРОИЗВЕДЕНИЯ, СКАЗКИ</dc:title>
  <dc:creator>Екатерина</dc:creator>
  <cp:lastModifiedBy>Екатерина</cp:lastModifiedBy>
  <cp:revision>2</cp:revision>
  <dcterms:created xsi:type="dcterms:W3CDTF">2012-02-06T15:49:29Z</dcterms:created>
  <dcterms:modified xsi:type="dcterms:W3CDTF">2012-02-06T16:01:00Z</dcterms:modified>
</cp:coreProperties>
</file>