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C03923CE-9BA1-4B8F-AD82-9A2A2E418EEB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28A5CD2-1613-4E1A-8B80-20AD374BA60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924800" cy="27546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ПОСЛОВИЦЫ, ПОГОВОРКИ, КРЫЛАТЫЕ СЛОВА</a:t>
            </a:r>
            <a:endParaRPr lang="ru-RU" b="1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9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За одного битого …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Жить в четырех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11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У семи нянек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12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Хвастуну цена -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13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Семь бед -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14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Сидеть меж двух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Трус умирает сто раз, а герой -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Лучше один раз увидеть, чем сто раз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17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Двум смертям не бывать, а одной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Сам не дерусь,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>
                <a:solidFill>
                  <a:schemeClr val="bg1">
                    <a:lumMod val="50000"/>
                  </a:schemeClr>
                </a:solidFill>
              </a:rPr>
              <a:t>Один в море …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19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От горшка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20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Без четырех углов изба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Как свои пять </a:t>
            </a:r>
            <a:r>
              <a:rPr lang="ru-RU" sz="5400" b="1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Одно сегодня лучше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На седьмом …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Горе на двоих - полгоря, радость на двоих -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Обещанного три года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Скупой платит </a:t>
            </a:r>
            <a:r>
              <a:rPr lang="ru-RU" sz="5400" b="1" dirty="0" smtClean="0">
                <a:solidFill>
                  <a:schemeClr val="bg1">
                    <a:lumMod val="50000"/>
                  </a:schemeClr>
                </a:solidFill>
              </a:rPr>
              <a:t>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76672"/>
            <a:ext cx="1008112" cy="504056"/>
          </a:xfrm>
          <a:prstGeom prst="round2DiagRect">
            <a:avLst/>
          </a:prstGeom>
          <a:solidFill>
            <a:schemeClr val="bg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ru-RU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41277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>
                    <a:lumMod val="50000"/>
                  </a:schemeClr>
                </a:solidFill>
              </a:rPr>
              <a:t>Заблудиться в трех … </a:t>
            </a:r>
            <a:endParaRPr lang="ru-RU" sz="5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FFFF00"/>
      </a:dk1>
      <a:lt1>
        <a:srgbClr val="FFC000"/>
      </a:lt1>
      <a:dk2>
        <a:srgbClr val="E0F424"/>
      </a:dk2>
      <a:lt2>
        <a:srgbClr val="FFFFFF"/>
      </a:lt2>
      <a:accent1>
        <a:srgbClr val="F0EE88"/>
      </a:accent1>
      <a:accent2>
        <a:srgbClr val="D7E54D"/>
      </a:accent2>
      <a:accent3>
        <a:srgbClr val="C7C45D"/>
      </a:accent3>
      <a:accent4>
        <a:srgbClr val="F6BCD6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11</TotalTime>
  <Words>126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ПОСЛОВИЦЫ, ПОГОВОРКИ, КРЫЛАТЫЕ СЛОВА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ПОСЛОВИЦЫ, ПОГОВОРКИ, КРЫЛАТЫЕ СЛОВА</dc:title>
  <dc:creator>Екатерина</dc:creator>
  <cp:lastModifiedBy>Екатерина</cp:lastModifiedBy>
  <cp:revision>2</cp:revision>
  <dcterms:created xsi:type="dcterms:W3CDTF">2012-02-06T16:01:26Z</dcterms:created>
  <dcterms:modified xsi:type="dcterms:W3CDTF">2012-02-06T16:12:27Z</dcterms:modified>
</cp:coreProperties>
</file>