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C18EBFF4-A388-4DD9-975A-01BB0E494788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C4DFB5D-EF4D-4FA7-8818-A6A8A1A4D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45;&#1082;&#1072;&#1090;&#1077;&#1088;&#1080;&#1085;&#1072;\Desktop\&#1080;&#1075;&#1088;&#1072;\&#1054;&#1058;&#1041;&#1054;&#1056;&#1054;&#1063;&#1053;&#1067;&#1049;%20&#1058;&#1059;&#1056;.ppt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45;&#1082;&#1072;&#1090;&#1077;&#1088;&#1080;&#1085;&#1072;\Desktop\&#1080;&#1075;&#1088;&#1072;\&#1088;&#1077;&#1073;&#1091;&#1089;%202.ppt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&#1045;&#1082;&#1072;&#1090;&#1077;&#1088;&#1080;&#1085;&#1072;\Desktop\&#1080;&#1075;&#1088;&#1072;\&#1088;&#1077;&#1073;&#1091;&#1089;%203.pptx" TargetMode="External"/><Relationship Id="rId4" Type="http://schemas.openxmlformats.org/officeDocument/2006/relationships/hyperlink" Target="file:///C:\Users\&#1045;&#1082;&#1072;&#1090;&#1077;&#1088;&#1080;&#1085;&#1072;\Desktop\&#1080;&#1075;&#1088;&#1072;\&#1056;&#1045;&#1041;&#1059;&#1057;%201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&#1045;&#1082;&#1072;&#1090;&#1077;&#1088;&#1080;&#1085;&#1072;\Desktop\&#1080;&#1075;&#1088;&#1072;\&#1052;&#1040;&#1058;&#1045;&#1052;&#1040;&#1058;&#1048;&#1050;&#1048;.pptx" TargetMode="External"/><Relationship Id="rId3" Type="http://schemas.openxmlformats.org/officeDocument/2006/relationships/hyperlink" Target="file:///C:\Users\&#1045;&#1082;&#1072;&#1090;&#1077;&#1088;&#1080;&#1085;&#1072;\Desktop\&#1080;&#1075;&#1088;&#1072;\&#1047;&#1040;&#1043;&#1040;&#1044;&#1050;&#1048;.pptx" TargetMode="External"/><Relationship Id="rId7" Type="http://schemas.openxmlformats.org/officeDocument/2006/relationships/hyperlink" Target="file:///C:\Users\&#1045;&#1082;&#1072;&#1090;&#1077;&#1088;&#1080;&#1085;&#1072;\Desktop\&#1080;&#1075;&#1088;&#1072;\&#1052;&#1045;&#1056;&#1067;.pptx" TargetMode="External"/><Relationship Id="rId2" Type="http://schemas.openxmlformats.org/officeDocument/2006/relationships/hyperlink" Target="file:///C:\Users\&#1045;&#1082;&#1072;&#1090;&#1077;&#1088;&#1080;&#1085;&#1072;\Desktop\&#1080;&#1075;&#1088;&#1072;\&#1043;&#1077;&#1086;&#1084;&#1077;&#1090;&#1088;&#1080;&#1103;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&#1045;&#1082;&#1072;&#1090;&#1077;&#1088;&#1080;&#1085;&#1072;\Desktop\&#1080;&#1075;&#1088;&#1072;\&#1052;&#1059;&#1051;&#1068;&#1058;&#1060;&#1048;&#1051;&#1068;&#1052;&#1067;,%20&#1050;&#1048;&#1053;&#1054;&#1060;&#1051;&#1068;&#1052;&#1067;,%20&#1051;&#1048;&#1058;&#1045;&#1056;&#1040;&#1058;&#1059;&#1056;&#1053;&#1067;&#1045;%20&#1055;&#1056;&#1054;&#1048;&#1047;&#1042;&#1045;&#1044;&#1045;&#1053;&#1048;&#1071;,%20&#1057;&#1050;&#1040;&#1047;&#1050;&#1048;.pptx" TargetMode="External"/><Relationship Id="rId11" Type="http://schemas.openxmlformats.org/officeDocument/2006/relationships/hyperlink" Target="file:///C:\Users\&#1045;&#1082;&#1072;&#1090;&#1077;&#1088;&#1080;&#1085;&#1072;\Desktop\&#1080;&#1075;&#1088;&#1072;\&#1057;&#1045;&#1050;&#1056;&#1045;&#1058;.pptx" TargetMode="External"/><Relationship Id="rId5" Type="http://schemas.openxmlformats.org/officeDocument/2006/relationships/hyperlink" Target="file:///C:\Users\&#1045;&#1082;&#1072;&#1090;&#1077;&#1088;&#1080;&#1085;&#1072;\Desktop\&#1080;&#1075;&#1088;&#1072;\&#1055;&#1054;&#1057;&#1051;&#1054;&#1042;&#1048;&#1062;&#1067;,%20&#1055;&#1054;&#1043;&#1054;&#1042;&#1054;&#1056;&#1050;&#1048;,%20&#1050;&#1056;&#1067;&#1051;&#1040;&#1058;&#1067;&#1045;%20&#1057;&#1051;&#1054;&#1042;&#1040;.pptx" TargetMode="External"/><Relationship Id="rId10" Type="http://schemas.openxmlformats.org/officeDocument/2006/relationships/hyperlink" Target="file:///C:\Users\&#1045;&#1082;&#1072;&#1090;&#1077;&#1088;&#1080;&#1085;&#1072;\Desktop\&#1080;&#1075;&#1088;&#1072;\&#1059;&#1057;&#1058;&#1053;&#1067;&#1049;%20&#1057;&#1063;&#1045;&#1058;.pptx" TargetMode="External"/><Relationship Id="rId4" Type="http://schemas.openxmlformats.org/officeDocument/2006/relationships/hyperlink" Target="file:///C:\Users\&#1045;&#1082;&#1072;&#1090;&#1077;&#1088;&#1080;&#1085;&#1072;\Desktop\&#1080;&#1075;&#1088;&#1072;\&#1050;&#1054;&#1052;&#1055;&#1054;&#1053;&#1045;&#1053;&#1058;&#1067;.pptx" TargetMode="External"/><Relationship Id="rId9" Type="http://schemas.openxmlformats.org/officeDocument/2006/relationships/hyperlink" Target="file:///C:\Users\&#1045;&#1082;&#1072;&#1090;&#1077;&#1088;&#1080;&#1085;&#1072;\Desktop\&#1080;&#1075;&#1088;&#1072;\&#1058;&#1045;&#1056;&#1052;&#1048;&#1053;&#1067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52425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924800" cy="4104456"/>
          </a:xfrm>
        </p:spPr>
        <p:txBody>
          <a:bodyPr>
            <a:prstTxWarp prst="textCurveUp">
              <a:avLst>
                <a:gd name="adj" fmla="val 34948"/>
              </a:avLst>
            </a:prstTxWarp>
            <a:normAutofit/>
          </a:bodyPr>
          <a:lstStyle/>
          <a:p>
            <a:pPr algn="ctr"/>
            <a:r>
              <a:rPr lang="ru-RU" sz="7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САМЫЙ </a:t>
            </a:r>
            <a:br>
              <a:rPr lang="ru-RU" sz="7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7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УМНЫЙ МАТЕМАТИК</a:t>
            </a:r>
            <a:endParaRPr lang="ru-RU" sz="70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386" y="692696"/>
            <a:ext cx="7258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ОТБОРОЧНЫЙ ТУР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3341070" cy="3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Штриховая стрелка вправо 5">
            <a:hlinkClick r:id="rId3" action="ppaction://hlinkpres?slideindex=1&amp;slidetitle="/>
          </p:cNvPr>
          <p:cNvSpPr/>
          <p:nvPr/>
        </p:nvSpPr>
        <p:spPr>
          <a:xfrm>
            <a:off x="5508104" y="5157192"/>
            <a:ext cx="1800200" cy="936104"/>
          </a:xfrm>
          <a:prstGeom prst="stripedRightArrow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692696"/>
            <a:ext cx="3369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РЕБУСЫ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Екатерина\Pictures\картинки\картинки о школе\C41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2038350" cy="3657600"/>
          </a:xfrm>
          <a:prstGeom prst="rect">
            <a:avLst/>
          </a:prstGeom>
          <a:noFill/>
        </p:spPr>
      </p:pic>
      <p:sp>
        <p:nvSpPr>
          <p:cNvPr id="6" name="Прямоугольник с двумя вырезанными соседними углами 5">
            <a:hlinkClick r:id="rId3" action="ppaction://hlinkpres?slideindex=1&amp;slidetitle="/>
          </p:cNvPr>
          <p:cNvSpPr/>
          <p:nvPr/>
        </p:nvSpPr>
        <p:spPr>
          <a:xfrm>
            <a:off x="6588224" y="3429000"/>
            <a:ext cx="1656184" cy="720080"/>
          </a:xfrm>
          <a:prstGeom prst="snip2Same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7" name="Прямоугольник с двумя вырезанными соседними углами 6">
            <a:hlinkClick r:id="rId4" action="ppaction://hlinkpres?slideindex=1&amp;slidetitle="/>
          </p:cNvPr>
          <p:cNvSpPr/>
          <p:nvPr/>
        </p:nvSpPr>
        <p:spPr>
          <a:xfrm>
            <a:off x="6596608" y="2213248"/>
            <a:ext cx="1656184" cy="720080"/>
          </a:xfrm>
          <a:prstGeom prst="snip2Same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8" name="Прямоугольник с двумя вырезанными соседними углами 7">
            <a:hlinkClick r:id="rId5" action="ppaction://hlinkpres?slideindex=1&amp;slidetitle="/>
          </p:cNvPr>
          <p:cNvSpPr/>
          <p:nvPr/>
        </p:nvSpPr>
        <p:spPr>
          <a:xfrm>
            <a:off x="6588224" y="4725144"/>
            <a:ext cx="1656184" cy="720080"/>
          </a:xfrm>
          <a:prstGeom prst="snip2Same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419872" y="2636912"/>
            <a:ext cx="2952328" cy="936104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19872" y="3861048"/>
            <a:ext cx="3024336" cy="1224136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572272" y="3725416"/>
            <a:ext cx="2799928" cy="63624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4961" y="692696"/>
            <a:ext cx="3015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ФИНАЛ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140968"/>
            <a:ext cx="3795250" cy="300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5" y="332655"/>
          <a:ext cx="8424936" cy="619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20642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2" action="ppaction://hlinkpres?slideindex=1&amp;slidetitle=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2" action="ppaction://hlinkpres?slideindex=1&amp;slidetitle="/>
                        </a:rPr>
                        <a:t>ГЕОМЕТРИЯ</a:t>
                      </a:r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3" action="ppaction://hlinkpres?slideindex=1&amp;slidetitle="/>
                      </a:endParaRPr>
                    </a:p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3" action="ppaction://hlinkpres?slideindex=1&amp;slidetitle="/>
                        </a:rPr>
                        <a:t>ЗАГАДКИ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4" action="ppaction://hlinkpres?slideindex=1&amp;slidetitle="/>
                      </a:endParaRPr>
                    </a:p>
                    <a:p>
                      <a:pPr algn="ctr"/>
                      <a:r>
                        <a:rPr lang="ru-RU" sz="18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4" action="ppaction://hlinkpres?slideindex=1&amp;slidetitle="/>
                        </a:rPr>
                        <a:t>КОМПОНЕНТЫ</a:t>
                      </a:r>
                      <a:endParaRPr lang="ru-RU" sz="1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5" action="ppaction://hlinkpres?slideindex=1&amp;slidetitle="/>
                      </a:endParaRPr>
                    </a:p>
                    <a:p>
                      <a:pPr algn="ctr"/>
                      <a:r>
                        <a:rPr lang="ru-RU" sz="19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5" action="ppaction://hlinkpres?slideindex=1&amp;slidetitle="/>
                        </a:rPr>
                        <a:t>ПОСЛОВИЦЫ, ПОГОВОРКИ, КРЫЛАТЫЕ</a:t>
                      </a:r>
                      <a:r>
                        <a:rPr lang="ru-RU" sz="19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5" action="ppaction://hlinkpres?slideindex=1&amp;slidetitle="/>
                        </a:rPr>
                        <a:t> СЛОВА</a:t>
                      </a:r>
                      <a:endParaRPr lang="ru-RU" sz="19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064230">
                <a:tc>
                  <a:txBody>
                    <a:bodyPr/>
                    <a:lstStyle/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6" action="ppaction://hlinkpres?slideindex=1&amp;slidetitle="/>
                        </a:rPr>
                        <a:t>М/Ф,</a:t>
                      </a:r>
                      <a:r>
                        <a:rPr lang="ru-RU" sz="20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6" action="ppaction://hlinkpres?slideindex=1&amp;slidetitle="/>
                        </a:rPr>
                        <a:t> К/Ф, ХУДОЖЕСТВЕННЫЕ ПРОИЗВЕДЕНИЯ, СКАЗКИ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7" action="ppaction://hlinkpres?slideindex=1&amp;slidetitle="/>
                      </a:endParaRPr>
                    </a:p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7" action="ppaction://hlinkpres?slideindex=1&amp;slidetitle="/>
                        </a:rPr>
                        <a:t>МЕРЫ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8" action="ppaction://hlinkpres?slideindex=1&amp;slidetitle="/>
                      </a:endParaRPr>
                    </a:p>
                    <a:p>
                      <a:pPr algn="ctr"/>
                      <a:r>
                        <a:rPr lang="ru-RU" sz="18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8" action="ppaction://hlinkpres?slideindex=1&amp;slidetitle="/>
                        </a:rPr>
                        <a:t>МАТЕМАТИКИ</a:t>
                      </a:r>
                      <a:endParaRPr lang="ru-RU" sz="1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9" action="ppaction://hlinkpres?slideindex=1&amp;slidetitle="/>
                      </a:endParaRPr>
                    </a:p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9" action="ppaction://hlinkpres?slideindex=1&amp;slidetitle="/>
                        </a:rPr>
                        <a:t>ТЕРМИНЫ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064230"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10" action="ppaction://hlinkpres?slideindex=1&amp;slidetitle="/>
                      </a:endParaRPr>
                    </a:p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10" action="ppaction://hlinkpres?slideindex=1&amp;slidetitle="/>
                        </a:rPr>
                        <a:t>УСТНЫЙ СЧЕТ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hlinkClick r:id="rId11" action="ppaction://hlinkpres?slideindex=1&amp;slidetitle="/>
                      </a:endParaRPr>
                    </a:p>
                    <a:p>
                      <a:pPr algn="ctr"/>
                      <a:r>
                        <a:rPr lang="ru-RU" sz="20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hlinkClick r:id="rId11" action="ppaction://hlinkpres?slideindex=1&amp;slidetitle="/>
                        </a:rPr>
                        <a:t>СЕКРЕТ </a:t>
                      </a:r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tx1"/>
                        </a:gs>
                        <a:gs pos="43000">
                          <a:srgbClr val="9966FF"/>
                        </a:gs>
                        <a:gs pos="61000">
                          <a:srgbClr val="CC99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A23DEF"/>
      </a:dk1>
      <a:lt1>
        <a:srgbClr val="7B11CD"/>
      </a:lt1>
      <a:dk2>
        <a:srgbClr val="A23DEF"/>
      </a:dk2>
      <a:lt2>
        <a:srgbClr val="EBD7FB"/>
      </a:lt2>
      <a:accent1>
        <a:srgbClr val="E2C3FA"/>
      </a:accent1>
      <a:accent2>
        <a:srgbClr val="808080"/>
      </a:accent2>
      <a:accent3>
        <a:srgbClr val="B8A26C"/>
      </a:accent3>
      <a:accent4>
        <a:srgbClr val="6DC749"/>
      </a:accent4>
      <a:accent5>
        <a:srgbClr val="00AAAA"/>
      </a:accent5>
      <a:accent6>
        <a:srgbClr val="008040"/>
      </a:accent6>
      <a:hlink>
        <a:srgbClr val="C78AF5"/>
      </a:hlink>
      <a:folHlink>
        <a:srgbClr val="FFC000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57</TotalTime>
  <Words>31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Celebration</vt:lpstr>
      <vt:lpstr>САМЫЙ  УМНЫЙ МАТЕМАТИК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 УМНЫЙ МАТЕМАТИК</dc:title>
  <dc:creator>Екатерина</dc:creator>
  <cp:lastModifiedBy>Екатерина</cp:lastModifiedBy>
  <cp:revision>8</cp:revision>
  <dcterms:created xsi:type="dcterms:W3CDTF">2012-02-06T18:25:32Z</dcterms:created>
  <dcterms:modified xsi:type="dcterms:W3CDTF">2012-02-06T19:24:12Z</dcterms:modified>
</cp:coreProperties>
</file>