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1C329006-76C3-4276-AFB6-D7EFE0CDC431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A79F297-38BE-4812-8EA0-E82A597C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0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ГЕОМЕТРИЯ</a:t>
            </a:r>
            <a:endParaRPr lang="ru-RU" sz="70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Прямоугольник, у которого все стороны равны?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9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Инструмент для построения углов?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10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Какая фигура рисуется с помощью циркуля?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11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Форму какой фигуры имеет эмблема </a:t>
            </a:r>
            <a:r>
              <a:rPr lang="ru-RU" sz="6000" b="1" dirty="0" err="1"/>
              <a:t>Рено</a:t>
            </a:r>
            <a:r>
              <a:rPr lang="ru-RU" sz="6000" b="1" dirty="0"/>
              <a:t>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12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?id=19586879&amp;tov=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2304256" cy="173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В какую </a:t>
            </a:r>
            <a:r>
              <a:rPr lang="ru-RU" sz="6000" b="1" dirty="0"/>
              <a:t>геометрическую фигуру ставят провинившегося ребенка? </a:t>
            </a:r>
            <a:r>
              <a:rPr lang="ru-RU" sz="6000" b="1" dirty="0" smtClean="0"/>
              <a:t> </a:t>
            </a:r>
            <a:endParaRPr lang="ru-RU" sz="60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13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Какая геометрическая фигура изображена на рисунке?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14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?id=147954467&amp;tov=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53136"/>
            <a:ext cx="3312368" cy="19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Какую фигуру имеет облако?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15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Как называется фигура, у которой 3 стороны и 3 угла?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16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На что похож цилиндр?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17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Как называется фигура, у которой нет ни начала, ни конца?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18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/>
              <a:t>Часть прямой, соединяющая две </a:t>
            </a:r>
            <a:r>
              <a:rPr lang="ru-RU" sz="5000" b="1" dirty="0" smtClean="0"/>
              <a:t>точки. </a:t>
            </a:r>
            <a:endParaRPr lang="ru-RU" sz="50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На какую геометрическую фигуру похожа фара автомобиля?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19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Форму какой фигуры имеет тетрадный лист?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20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24744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Форму какой геометрической фигуры имеет спичечный коробок?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Расстояние между концами </a:t>
            </a:r>
            <a:r>
              <a:rPr lang="ru-RU" sz="6000" b="1" dirty="0" smtClean="0"/>
              <a:t>отрезка.</a:t>
            </a:r>
            <a:endParaRPr lang="ru-RU" sz="60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3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Геометрические фигуры, исходящие от солнца?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4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Отрезок, соединяющий точку окружности с </a:t>
            </a:r>
            <a:r>
              <a:rPr lang="ru-RU" sz="6000" b="1" dirty="0" smtClean="0"/>
              <a:t>центром. </a:t>
            </a:r>
            <a:endParaRPr lang="ru-RU" sz="60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5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Форму какой геометрической фигуры имеет глобус?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6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Прямоугольный параллелепипед, у которого все ребра равны.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7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На какую фигуру похож колпак у Буратино?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476672"/>
            <a:ext cx="1080120" cy="64807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8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19</TotalTime>
  <Words>172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ГЕОМЕТРИЯ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creator>Екатерина</dc:creator>
  <cp:lastModifiedBy>Екатерина</cp:lastModifiedBy>
  <cp:revision>3</cp:revision>
  <dcterms:created xsi:type="dcterms:W3CDTF">2012-02-05T16:11:09Z</dcterms:created>
  <dcterms:modified xsi:type="dcterms:W3CDTF">2012-02-05T17:06:59Z</dcterms:modified>
</cp:coreProperties>
</file>