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7115"/>
    <a:srgbClr val="935503"/>
    <a:srgbClr val="E4B262"/>
    <a:srgbClr val="DE84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68C45865-01F6-4A1A-B682-F4289B03559F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AC5AC2-7E56-499E-8357-524536C4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924800" cy="177165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7000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rgbClr val="BD7115"/>
                  </a:glow>
                </a:effectLst>
              </a:rPr>
              <a:t>ЗАГАДКИ</a:t>
            </a:r>
            <a:endParaRPr lang="ru-RU" sz="7000" b="1" cap="none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rgbClr val="BD7115"/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Прямоугольнику я брат,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Ведь зовут меня...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9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Вьется по ветру коса,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А средь спинки полоса.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10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Едет ручка вдоль листа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По линеечке, по краю -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Получается черта,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Называется 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11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И понимает каждый школьник,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Что очень нужен мне...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12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Скачет мячик по страницам.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Ищет он свою сестрицу,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Что имеет вид кольца -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Без начала и конца.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13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48690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Если взял бы я окружность,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С двух сторон немного сжал,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Отвечайте дети дружно -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Получился бы 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14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62880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Ни журавль то, ни синица.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А всего лишь...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15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628800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Линию прямую, ну-ка</a:t>
            </a:r>
            <a:r>
              <a:rPr lang="ru-RU" sz="5400" b="1" dirty="0" smtClean="0">
                <a:solidFill>
                  <a:srgbClr val="935503"/>
                </a:solidFill>
              </a:rPr>
              <a:t>,</a:t>
            </a:r>
          </a:p>
          <a:p>
            <a:pPr lvl="0" algn="ctr"/>
            <a:r>
              <a:rPr lang="ru-RU" sz="5400" b="1" dirty="0" smtClean="0">
                <a:solidFill>
                  <a:srgbClr val="935503"/>
                </a:solidFill>
              </a:rPr>
              <a:t>Сам </a:t>
            </a:r>
            <a:r>
              <a:rPr lang="ru-RU" sz="5400" b="1" dirty="0">
                <a:solidFill>
                  <a:srgbClr val="935503"/>
                </a:solidFill>
              </a:rPr>
              <a:t>нарисовать сумей-ка</a:t>
            </a:r>
            <a:r>
              <a:rPr lang="ru-RU" sz="5400" b="1" dirty="0" smtClean="0">
                <a:solidFill>
                  <a:srgbClr val="935503"/>
                </a:solidFill>
              </a:rPr>
              <a:t>!</a:t>
            </a:r>
          </a:p>
          <a:p>
            <a:pPr lvl="0" algn="ctr"/>
            <a:r>
              <a:rPr lang="ru-RU" sz="5400" b="1" dirty="0" smtClean="0">
                <a:solidFill>
                  <a:srgbClr val="935503"/>
                </a:solidFill>
              </a:rPr>
              <a:t>Это </a:t>
            </a:r>
            <a:r>
              <a:rPr lang="ru-RU" sz="5400" b="1" dirty="0">
                <a:solidFill>
                  <a:srgbClr val="935503"/>
                </a:solidFill>
              </a:rPr>
              <a:t>сложная наука</a:t>
            </a:r>
            <a:r>
              <a:rPr lang="ru-RU" sz="5400" b="1" dirty="0" smtClean="0">
                <a:solidFill>
                  <a:srgbClr val="935503"/>
                </a:solidFill>
              </a:rPr>
              <a:t>!</a:t>
            </a:r>
          </a:p>
          <a:p>
            <a:pPr lvl="0" algn="ctr"/>
            <a:r>
              <a:rPr lang="ru-RU" sz="5400" b="1" dirty="0" smtClean="0">
                <a:solidFill>
                  <a:srgbClr val="935503"/>
                </a:solidFill>
              </a:rPr>
              <a:t>Пригодится </a:t>
            </a:r>
            <a:r>
              <a:rPr lang="ru-RU" sz="5400" b="1" dirty="0">
                <a:solidFill>
                  <a:srgbClr val="935503"/>
                </a:solidFill>
              </a:rPr>
              <a:t>здесь...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16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340768"/>
            <a:ext cx="8964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В белом поле по дороге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Мчится конь мой одноногий,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И на много-много лет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Оставляет он свой след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17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340768"/>
            <a:ext cx="8964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Проживают в трудной книжке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Хитроумные братишки.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Десять их, но братья эти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Сосчитают все на свете.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18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12776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rgbClr val="935503"/>
                </a:solidFill>
              </a:rPr>
              <a:t>Ты да я, да мы с тобой.</a:t>
            </a:r>
            <a:br>
              <a:rPr lang="ru-RU" sz="5000" b="1" dirty="0">
                <a:solidFill>
                  <a:srgbClr val="935503"/>
                </a:solidFill>
              </a:rPr>
            </a:br>
            <a:r>
              <a:rPr lang="ru-RU" sz="5000" b="1" dirty="0">
                <a:solidFill>
                  <a:srgbClr val="935503"/>
                </a:solidFill>
              </a:rPr>
              <a:t>Много ли всех? 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4076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Если встали все квадраты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На вершины под углом бы,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То бы видели ребята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Не квадраты мы, а 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19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40768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У круга есть одна подруга,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Знакома всем ее наружность!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Она идет по краю круга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И называется -…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20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2776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935503"/>
                </a:solidFill>
              </a:rPr>
              <a:t>Я тире в грамматике,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А кто ж я в математике?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2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12776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400" b="1" dirty="0">
                <a:solidFill>
                  <a:srgbClr val="935503"/>
                </a:solidFill>
              </a:rPr>
              <a:t>Сговорились две ноги</a:t>
            </a:r>
          </a:p>
          <a:p>
            <a:r>
              <a:rPr lang="ru-RU" sz="5400" b="1" dirty="0">
                <a:solidFill>
                  <a:srgbClr val="935503"/>
                </a:solidFill>
              </a:rPr>
              <a:t>Делать дуги и круги.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3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12776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Эта цифра просто чудо.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У нее родня повсюду.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Даже в алфавите есть 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У нее сестра-близнец.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4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12776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Если ей работу дашь –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Зря трудился карандаш.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5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24744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Мне служит головой вершина.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А то, что вы считаете ногами,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Все называют сторонами.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6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2474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Три вершины тут видны,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Три угла, три стороны, -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Ну, пожалуй, и довольно! -</a:t>
            </a:r>
            <a:br>
              <a:rPr lang="ru-RU" sz="5400" b="1" dirty="0">
                <a:solidFill>
                  <a:srgbClr val="935503"/>
                </a:solidFill>
              </a:rPr>
            </a:br>
            <a:r>
              <a:rPr lang="ru-RU" sz="5400" b="1" dirty="0">
                <a:solidFill>
                  <a:srgbClr val="935503"/>
                </a:solidFill>
              </a:rPr>
              <a:t>Что ты видишь? - 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7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>
                <a:solidFill>
                  <a:srgbClr val="935503"/>
                </a:solidFill>
              </a:rPr>
              <a:t>Углы рисую и квадратики</a:t>
            </a:r>
          </a:p>
          <a:p>
            <a:pPr algn="ctr"/>
            <a:r>
              <a:rPr lang="ru-RU" sz="5400" b="1" dirty="0">
                <a:solidFill>
                  <a:srgbClr val="935503"/>
                </a:solidFill>
              </a:rPr>
              <a:t>Я на уроке... </a:t>
            </a:r>
            <a:endParaRPr lang="ru-RU" sz="5000" b="1" dirty="0">
              <a:solidFill>
                <a:srgbClr val="935503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404664"/>
            <a:ext cx="936104" cy="504056"/>
          </a:xfrm>
          <a:prstGeom prst="round2DiagRect">
            <a:avLst/>
          </a:prstGeom>
          <a:solidFill>
            <a:srgbClr val="E4B262"/>
          </a:solidFill>
          <a:ln>
            <a:solidFill>
              <a:srgbClr val="935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35503"/>
                </a:solidFill>
              </a:rPr>
              <a:t>8</a:t>
            </a:r>
            <a:endParaRPr lang="ru-RU" sz="3000" b="1" dirty="0">
              <a:solidFill>
                <a:srgbClr val="93550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1">
      <a:dk1>
        <a:srgbClr val="AF0F5B"/>
      </a:dk1>
      <a:lt1>
        <a:srgbClr val="FDD093"/>
      </a:lt1>
      <a:dk2>
        <a:srgbClr val="F6A1C9"/>
      </a:dk2>
      <a:lt2>
        <a:srgbClr val="FDD093"/>
      </a:lt2>
      <a:accent1>
        <a:srgbClr val="60B5FF"/>
      </a:accent1>
      <a:accent2>
        <a:srgbClr val="EA157A"/>
      </a:accent2>
      <a:accent3>
        <a:srgbClr val="FEB80A"/>
      </a:accent3>
      <a:accent4>
        <a:srgbClr val="0081A5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16</TotalTime>
  <Words>175</Words>
  <Application>Microsoft Office PowerPoint</Application>
  <PresentationFormat>Экран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ЗАГАДКИ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Екатерина</dc:creator>
  <cp:lastModifiedBy>Екатерина</cp:lastModifiedBy>
  <cp:revision>3</cp:revision>
  <dcterms:created xsi:type="dcterms:W3CDTF">2012-02-05T16:50:09Z</dcterms:created>
  <dcterms:modified xsi:type="dcterms:W3CDTF">2012-02-05T17:07:31Z</dcterms:modified>
</cp:coreProperties>
</file>