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2F2DF-04C8-4C13-AB8F-25EF52B178CC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E9B9A-C6A2-4FC3-943E-91A4137219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E9B9A-C6A2-4FC3-943E-91A41372193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1149939-56EC-444F-AA31-5B151A2AB5B5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589DA3A-BD27-4D3C-B89C-020D491AA5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924800" cy="1771650"/>
          </a:xfrm>
        </p:spPr>
        <p:txBody>
          <a:bodyPr/>
          <a:lstStyle/>
          <a:p>
            <a:pPr algn="ctr"/>
            <a:r>
              <a:rPr lang="ru-RU" sz="7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КОМПОНЕНТЫ</a:t>
            </a:r>
            <a:endParaRPr lang="ru-RU" sz="70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9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найти неизвестный делитель?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10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из уменьшаемого отнять разность?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11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произведение разделить на известный множитель?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12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называется число, которое мы вычитаем?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13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делимое разделить на частное?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14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из суммы вычесть известное слагаемое?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15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называется число, которое мы вычитаем?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16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к вычитаемому прибавить разность?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17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называется число, на которое делят?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18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делимое разделить на делитель?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chemeClr val="accent1"/>
                </a:solidFill>
              </a:rPr>
              <a:t>Как найти неизвестное слагаемое?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19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из уменьшаемого отнять вычитаемое?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20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найти неизвестный множитель?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2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chemeClr val="accent1"/>
                </a:solidFill>
              </a:rPr>
              <a:t>Что получается в результате умножения?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3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получится, если частное умножить на делитель? </a:t>
            </a:r>
            <a:r>
              <a:rPr lang="ru-RU" sz="5000" b="1" dirty="0" smtClean="0">
                <a:solidFill>
                  <a:schemeClr val="accent1"/>
                </a:solidFill>
              </a:rPr>
              <a:t>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4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называются числа, которые мы умножаем?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5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получается в результате сложения?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6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Как называется число, которое мы делим?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7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получается в результате вычитания?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8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</a:rPr>
              <a:t>Что получается в результате деления? </a:t>
            </a:r>
            <a:endParaRPr lang="ru-RU" sz="5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3">
      <a:dk1>
        <a:srgbClr val="3D8DA9"/>
      </a:dk1>
      <a:lt1>
        <a:srgbClr val="C3DFE9"/>
      </a:lt1>
      <a:dk2>
        <a:srgbClr val="E1EFF4"/>
      </a:dk2>
      <a:lt2>
        <a:srgbClr val="3D8DA9"/>
      </a:lt2>
      <a:accent1>
        <a:srgbClr val="295E7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12</TotalTime>
  <Words>194</Words>
  <Application>Microsoft Office PowerPoint</Application>
  <PresentationFormat>Экран (4:3)</PresentationFormat>
  <Paragraphs>61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КОМПОНЕНТЫ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</dc:title>
  <dc:creator>Екатерина</dc:creator>
  <cp:lastModifiedBy>Екатерина</cp:lastModifiedBy>
  <cp:revision>2</cp:revision>
  <dcterms:created xsi:type="dcterms:W3CDTF">2012-02-05T17:07:42Z</dcterms:created>
  <dcterms:modified xsi:type="dcterms:W3CDTF">2012-02-05T17:20:22Z</dcterms:modified>
</cp:coreProperties>
</file>