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30A4FF42-640D-483E-9649-EB4B7DCBC65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B1A1BB2-4988-4538-99A4-DF8E292DACE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0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ОТБОРОЧНЫЙ ТУР</a:t>
            </a:r>
            <a:endParaRPr lang="ru-RU" sz="70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9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 какой фигуре относится данная развертка?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Б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Г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2" cstate="print"/>
          <a:srcRect l="4526" r="67593" b="52070"/>
          <a:stretch>
            <a:fillRect/>
          </a:stretch>
        </p:blipFill>
        <p:spPr bwMode="auto">
          <a:xfrm>
            <a:off x="179512" y="2204864"/>
            <a:ext cx="1872208" cy="184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8821" y="2060848"/>
            <a:ext cx="669517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10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Какую фигуру надо поставить вместо вопросительного знака?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Б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Г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 l="2488" t="3496" r="2951" b="5618"/>
          <a:stretch>
            <a:fillRect/>
          </a:stretch>
        </p:blipFill>
        <p:spPr bwMode="auto">
          <a:xfrm>
            <a:off x="2195736" y="1988840"/>
            <a:ext cx="48965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11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Подставь вместо букв цифры и выполни действия. Что получится?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19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20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30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54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b="10686"/>
          <a:stretch>
            <a:fillRect/>
          </a:stretch>
        </p:blipFill>
        <p:spPr bwMode="auto">
          <a:xfrm>
            <a:off x="1331640" y="1988840"/>
            <a:ext cx="685511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12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764704"/>
            <a:ext cx="8496944" cy="1431161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Из предложенных объемных фигурок надо найти одну, которая была сложена из показанной плоской раскладки.</a:t>
            </a:r>
            <a:endParaRPr lang="ru-RU" sz="29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Б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Г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 l="4168" t="7536" r="53450" b="8696"/>
          <a:stretch>
            <a:fillRect/>
          </a:stretch>
        </p:blipFill>
        <p:spPr bwMode="auto">
          <a:xfrm>
            <a:off x="1043608" y="2276872"/>
            <a:ext cx="2376264" cy="239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2" cstate="print"/>
          <a:srcRect l="50774" t="21739" r="4078" b="28696"/>
          <a:stretch>
            <a:fillRect/>
          </a:stretch>
        </p:blipFill>
        <p:spPr bwMode="auto">
          <a:xfrm>
            <a:off x="4211960" y="2276872"/>
            <a:ext cx="4536504" cy="245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1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908720"/>
            <a:ext cx="8496944" cy="1477328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Что получится в итоге, если красная стрелка означает прибавить 1, а зеленая стрелка прибавить 3?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 l="7705" t="8332" r="5614" b="12514"/>
          <a:stretch>
            <a:fillRect/>
          </a:stretch>
        </p:blipFill>
        <p:spPr bwMode="auto">
          <a:xfrm>
            <a:off x="2627784" y="2492896"/>
            <a:ext cx="42484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14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17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2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908720"/>
            <a:ext cx="8496944" cy="553998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Найдите два одинаковых рисунка.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3 и 4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 и 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 и 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 и 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2" cstate="print"/>
          <a:srcRect l="2827" t="5211" r="3888" b="3590"/>
          <a:stretch>
            <a:fillRect/>
          </a:stretch>
        </p:blipFill>
        <p:spPr bwMode="auto">
          <a:xfrm>
            <a:off x="1907704" y="1628800"/>
            <a:ext cx="54726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3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908720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Сколько кубиков недостает в большом кубическом блоке?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9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 l="6792" b="5810"/>
          <a:stretch>
            <a:fillRect/>
          </a:stretch>
        </p:blipFill>
        <p:spPr bwMode="auto">
          <a:xfrm>
            <a:off x="3203848" y="1988840"/>
            <a:ext cx="280831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4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477328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 каком из квадратов нужно нарисовать синюю точку, чтобы она отвечала тем же условиям, что и в основном квадрате?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Б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Г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2" cstate="print"/>
          <a:srcRect l="5563" t="46018" b="6201"/>
          <a:stretch>
            <a:fillRect/>
          </a:stretch>
        </p:blipFill>
        <p:spPr bwMode="auto">
          <a:xfrm>
            <a:off x="3203848" y="2420888"/>
            <a:ext cx="57606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2" cstate="print"/>
          <a:srcRect l="4519" t="7556" r="71379" b="58222"/>
          <a:stretch>
            <a:fillRect/>
          </a:stretch>
        </p:blipFill>
        <p:spPr bwMode="auto">
          <a:xfrm>
            <a:off x="251520" y="2564904"/>
            <a:ext cx="223224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5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Найдите числовое значение рисунка по данным значениям.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 l="3169" t="1089" r="21825" b="74655"/>
          <a:stretch>
            <a:fillRect/>
          </a:stretch>
        </p:blipFill>
        <p:spPr bwMode="auto">
          <a:xfrm>
            <a:off x="323528" y="2348880"/>
            <a:ext cx="54006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2" cstate="print"/>
          <a:srcRect l="50777" t="38040" r="26211" b="8988"/>
          <a:stretch>
            <a:fillRect/>
          </a:stretch>
        </p:blipFill>
        <p:spPr bwMode="auto">
          <a:xfrm>
            <a:off x="6516216" y="1916832"/>
            <a:ext cx="158417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6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Какой из кубиков получится из плоской развертки?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Б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никакой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2016224" cy="26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348880"/>
            <a:ext cx="4790222" cy="20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7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Какое число надо поставить вместо знака вопроса?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9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2" cstate="print"/>
          <a:srcRect t="8914"/>
          <a:stretch>
            <a:fillRect/>
          </a:stretch>
        </p:blipFill>
        <p:spPr bwMode="auto">
          <a:xfrm>
            <a:off x="3275856" y="1988840"/>
            <a:ext cx="2880320" cy="266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28083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№ 8</a:t>
            </a:r>
            <a:endParaRPr lang="ru-RU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96944" cy="1015663"/>
          </a:xfrm>
          <a:prstGeom prst="rect">
            <a:avLst/>
          </a:prstGeom>
          <a:noFill/>
          <a:ln w="44450" cmpd="dbl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Какого количество кубиков, составляющих данную фигуру?</a:t>
            </a:r>
            <a:endParaRPr lang="ru-RU" sz="3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37112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58112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00392" y="5661248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475656" y="4725144"/>
            <a:ext cx="1872208" cy="576064"/>
          </a:xfrm>
          <a:prstGeom prst="wedgeRoundRectCallout">
            <a:avLst>
              <a:gd name="adj1" fmla="val -63705"/>
              <a:gd name="adj2" fmla="val 347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30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5656" y="5805264"/>
            <a:ext cx="1872208" cy="576064"/>
          </a:xfrm>
          <a:prstGeom prst="wedgeRoundRectCallout">
            <a:avLst>
              <a:gd name="adj1" fmla="val -61453"/>
              <a:gd name="adj2" fmla="val -365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940152" y="4797152"/>
            <a:ext cx="1872208" cy="576064"/>
          </a:xfrm>
          <a:prstGeom prst="wedgeRoundRectCallout">
            <a:avLst>
              <a:gd name="adj1" fmla="val 63577"/>
              <a:gd name="adj2" fmla="val 1724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17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5940152" y="5805264"/>
            <a:ext cx="1872208" cy="576064"/>
          </a:xfrm>
          <a:prstGeom prst="wedgeRoundRectCallout">
            <a:avLst>
              <a:gd name="adj1" fmla="val 64117"/>
              <a:gd name="adj2" fmla="val -1060"/>
              <a:gd name="adj3" fmla="val 16667"/>
            </a:avLst>
          </a:prstGeom>
          <a:ln w="38100" cmpd="dbl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 l="2453" t="6343" r="5850"/>
          <a:stretch>
            <a:fillRect/>
          </a:stretch>
        </p:blipFill>
        <p:spPr bwMode="auto">
          <a:xfrm>
            <a:off x="3203848" y="1916832"/>
            <a:ext cx="2952328" cy="271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4D4D4D"/>
      </a:dk1>
      <a:lt1>
        <a:srgbClr val="4D4D4D"/>
      </a:lt1>
      <a:dk2>
        <a:srgbClr val="5F5F5F"/>
      </a:dk2>
      <a:lt2>
        <a:srgbClr val="C0C0C0"/>
      </a:lt2>
      <a:accent1>
        <a:srgbClr val="B2B2B2"/>
      </a:accent1>
      <a:accent2>
        <a:srgbClr val="808080"/>
      </a:accent2>
      <a:accent3>
        <a:srgbClr val="B8A26C"/>
      </a:accent3>
      <a:accent4>
        <a:srgbClr val="6DC749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82</TotalTime>
  <Words>269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Celebration</vt:lpstr>
      <vt:lpstr>ОТБОРОЧНЫЙ ТУР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ОТБОРОЧНЫЙ ТУР</dc:title>
  <dc:creator>Екатерина</dc:creator>
  <cp:lastModifiedBy>Екатерина</cp:lastModifiedBy>
  <cp:revision>9</cp:revision>
  <dcterms:created xsi:type="dcterms:W3CDTF">2012-02-06T17:01:08Z</dcterms:created>
  <dcterms:modified xsi:type="dcterms:W3CDTF">2012-02-06T18:24:03Z</dcterms:modified>
</cp:coreProperties>
</file>